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1" r:id="rId5"/>
    <p:sldMasterId id="214748369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6858000" cx="9144000"/>
  <p:notesSz cx="6858000" cy="9144000"/>
  <p:embeddedFontLst>
    <p:embeddedFont>
      <p:font typeface="Raleway"/>
      <p:regular r:id="rId50"/>
      <p:bold r:id="rId51"/>
      <p:italic r:id="rId52"/>
      <p:boldItalic r:id="rId53"/>
    </p:embeddedFont>
    <p:embeddedFont>
      <p:font typeface="Merriweather Sans"/>
      <p:regular r:id="rId54"/>
      <p:bold r:id="rId55"/>
      <p:italic r:id="rId56"/>
      <p:boldItalic r:id="rId57"/>
    </p:embeddedFont>
    <p:embeddedFont>
      <p:font typeface="Lato"/>
      <p:regular r:id="rId58"/>
      <p:bold r:id="rId59"/>
      <p:italic r:id="rId60"/>
      <p:boldItalic r:id="rId61"/>
    </p:embeddedFont>
    <p:embeddedFont>
      <p:font typeface="Helvetica Neue"/>
      <p:regular r:id="rId62"/>
      <p:bold r:id="rId63"/>
      <p:italic r:id="rId64"/>
      <p:boldItalic r:id="rId65"/>
    </p:embeddedFont>
    <p:embeddedFont>
      <p:font typeface="Open Sans"/>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494">
          <p15:clr>
            <a:srgbClr val="A4A3A4"/>
          </p15:clr>
        </p15:guide>
        <p15:guide id="3" pos="73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9493B3E-D475-42F8-8E32-D160809AF446}">
  <a:tblStyle styleId="{69493B3E-D475-42F8-8E32-D160809AF44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448AF13-F960-4533-BA5F-27A943BCC8A5}" styleName="Table_1">
    <a:wholeTbl>
      <a:tcTxStyle b="off" i="off">
        <a:font>
          <a:latin typeface="游ゴシック"/>
          <a:ea typeface="游ゴシック"/>
          <a:cs typeface="游ゴシック"/>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494"/>
        <p:guide pos="73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HelveticaNeue-regular.fntdata"/><Relationship Id="rId61" Type="http://schemas.openxmlformats.org/officeDocument/2006/relationships/font" Target="fonts/Lato-boldItalic.fntdata"/><Relationship Id="rId20" Type="http://schemas.openxmlformats.org/officeDocument/2006/relationships/slide" Target="slides/slide13.xml"/><Relationship Id="rId64" Type="http://schemas.openxmlformats.org/officeDocument/2006/relationships/font" Target="fonts/HelveticaNeue-italic.fntdata"/><Relationship Id="rId63" Type="http://schemas.openxmlformats.org/officeDocument/2006/relationships/font" Target="fonts/HelveticaNeue-bold.fntdata"/><Relationship Id="rId22" Type="http://schemas.openxmlformats.org/officeDocument/2006/relationships/slide" Target="slides/slide15.xml"/><Relationship Id="rId66" Type="http://schemas.openxmlformats.org/officeDocument/2006/relationships/font" Target="fonts/OpenSans-regular.fntdata"/><Relationship Id="rId21" Type="http://schemas.openxmlformats.org/officeDocument/2006/relationships/slide" Target="slides/slide14.xml"/><Relationship Id="rId65" Type="http://schemas.openxmlformats.org/officeDocument/2006/relationships/font" Target="fonts/HelveticaNeue-boldItalic.fntdata"/><Relationship Id="rId24" Type="http://schemas.openxmlformats.org/officeDocument/2006/relationships/slide" Target="slides/slide17.xml"/><Relationship Id="rId68" Type="http://schemas.openxmlformats.org/officeDocument/2006/relationships/font" Target="fonts/OpenSans-italic.fntdata"/><Relationship Id="rId23" Type="http://schemas.openxmlformats.org/officeDocument/2006/relationships/slide" Target="slides/slide16.xml"/><Relationship Id="rId67" Type="http://schemas.openxmlformats.org/officeDocument/2006/relationships/font" Target="fonts/OpenSans-bold.fntdata"/><Relationship Id="rId60" Type="http://schemas.openxmlformats.org/officeDocument/2006/relationships/font" Target="fonts/Lato-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OpenSans-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aleway-bold.fntdata"/><Relationship Id="rId50" Type="http://schemas.openxmlformats.org/officeDocument/2006/relationships/font" Target="fonts/Raleway-regular.fntdata"/><Relationship Id="rId53" Type="http://schemas.openxmlformats.org/officeDocument/2006/relationships/font" Target="fonts/Raleway-boldItalic.fntdata"/><Relationship Id="rId52" Type="http://schemas.openxmlformats.org/officeDocument/2006/relationships/font" Target="fonts/Raleway-italic.fntdata"/><Relationship Id="rId11" Type="http://schemas.openxmlformats.org/officeDocument/2006/relationships/slide" Target="slides/slide4.xml"/><Relationship Id="rId55" Type="http://schemas.openxmlformats.org/officeDocument/2006/relationships/font" Target="fonts/MerriweatherSans-bold.fntdata"/><Relationship Id="rId10" Type="http://schemas.openxmlformats.org/officeDocument/2006/relationships/slide" Target="slides/slide3.xml"/><Relationship Id="rId54" Type="http://schemas.openxmlformats.org/officeDocument/2006/relationships/font" Target="fonts/MerriweatherSans-regular.fntdata"/><Relationship Id="rId13" Type="http://schemas.openxmlformats.org/officeDocument/2006/relationships/slide" Target="slides/slide6.xml"/><Relationship Id="rId57" Type="http://schemas.openxmlformats.org/officeDocument/2006/relationships/font" Target="fonts/MerriweatherSans-boldItalic.fntdata"/><Relationship Id="rId12" Type="http://schemas.openxmlformats.org/officeDocument/2006/relationships/slide" Target="slides/slide5.xml"/><Relationship Id="rId56" Type="http://schemas.openxmlformats.org/officeDocument/2006/relationships/font" Target="fonts/MerriweatherSans-italic.fntdata"/><Relationship Id="rId15" Type="http://schemas.openxmlformats.org/officeDocument/2006/relationships/slide" Target="slides/slide8.xml"/><Relationship Id="rId59" Type="http://schemas.openxmlformats.org/officeDocument/2006/relationships/font" Target="fonts/Lato-bold.fntdata"/><Relationship Id="rId14" Type="http://schemas.openxmlformats.org/officeDocument/2006/relationships/slide" Target="slides/slide7.xml"/><Relationship Id="rId58" Type="http://schemas.openxmlformats.org/officeDocument/2006/relationships/font" Target="fonts/Lato-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dd280f6c23_0_30: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dd280f6c23_0_30: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b9c415edea_1_77: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b9c415edea_1_77: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b5b6cb3c8d_0_25: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b5b6cb3c8d_0_25: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5416f8733d_0_182: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5416f8733d_0_182: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a98b5dc271_0_45: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a98b5dc271_0_45: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a25106d91c_0_173: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a25106d91c_0_173: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b9c415edea_1_47: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b9c415edea_1_47: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dacf2d2b1c_0_5: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dacf2d2b1c_0_5: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dacf2d2b1c_0_32: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gdacf2d2b1c_0_32: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dacf2d2b1c_0_61: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gdacf2d2b1c_0_61: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af2630b701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af2630b7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dacf2d2b1c_0_84: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gdacf2d2b1c_0_84: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de4517a034_0_22: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gde4517a034_0_22: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5416f8733d_0_14: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g5416f8733d_0_14: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5416f8733d_0_77: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g5416f8733d_0_77: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5416f8733d_0_70: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g5416f8733d_0_70: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a25106d91c_0_283: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ga25106d91c_0_283: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5416f8733d_0_91: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g5416f8733d_0_91: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b5b6cb3f79_1_13: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gb5b6cb3f79_1_13: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b5b6cb3f79_1_44: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gb5b6cb3f79_1_44: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b5b6cb3f79_1_58: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gb5b6cb3f79_1_58: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b9c415edea_1_64: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b9c415edea_1_64: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5416f8733d_0_133: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g5416f8733d_0_133: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5416f8733d_0_126: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g5416f8733d_0_126: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a25106d91c_0_327: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ga25106d91c_0_327: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5416f8733d_0_154: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g5416f8733d_0_154: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bacc0e9a86_0_36: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gbacc0e9a86_0_36: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5416f8733d_0_105: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g5416f8733d_0_105: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a25106d91c_0_375: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ga25106d91c_0_375: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5416f8733d_0_175: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g5416f8733d_0_175: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a98b5dc271_0_16: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ga98b5dc271_0_16: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a98b5dc271_0_8: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ga98b5dc271_0_8: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e262b959ce_1_1: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e262b959ce_1_1: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a8b2cc4cb8_1_557: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ga8b2cc4cb8_1_557: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a8b2cc4cb8_1_565: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ga8b2cc4cb8_1_565: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ac0fd76b7a_0_2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ac0fd76b7a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a127033800_0_523: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a127033800_0_523: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de638e867e_0_62: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de638e867e_0_62: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de163818ff_1_1: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de163818ff_1_1: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a298c48700_0_0: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a298c48700_0_0: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a298c48700_0_16: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a298c48700_0_16: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729450" y="1763267"/>
            <a:ext cx="7688100" cy="2219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400"/>
              <a:buNone/>
              <a:defRPr sz="3400">
                <a:solidFill>
                  <a:schemeClr val="dk2"/>
                </a:solidFill>
              </a:defRPr>
            </a:lvl1pPr>
            <a:lvl2pPr lvl="1">
              <a:spcBef>
                <a:spcPts val="0"/>
              </a:spcBef>
              <a:spcAft>
                <a:spcPts val="0"/>
              </a:spcAft>
              <a:buClr>
                <a:schemeClr val="dk2"/>
              </a:buClr>
              <a:buSzPts val="3400"/>
              <a:buNone/>
              <a:defRPr sz="3400">
                <a:solidFill>
                  <a:schemeClr val="dk2"/>
                </a:solidFill>
              </a:defRPr>
            </a:lvl2pPr>
            <a:lvl3pPr lvl="2">
              <a:spcBef>
                <a:spcPts val="0"/>
              </a:spcBef>
              <a:spcAft>
                <a:spcPts val="0"/>
              </a:spcAft>
              <a:buClr>
                <a:schemeClr val="dk2"/>
              </a:buClr>
              <a:buSzPts val="3400"/>
              <a:buNone/>
              <a:defRPr sz="3400">
                <a:solidFill>
                  <a:schemeClr val="dk2"/>
                </a:solidFill>
              </a:defRPr>
            </a:lvl3pPr>
            <a:lvl4pPr lvl="3">
              <a:spcBef>
                <a:spcPts val="0"/>
              </a:spcBef>
              <a:spcAft>
                <a:spcPts val="0"/>
              </a:spcAft>
              <a:buClr>
                <a:schemeClr val="dk2"/>
              </a:buClr>
              <a:buSzPts val="3400"/>
              <a:buNone/>
              <a:defRPr sz="3400">
                <a:solidFill>
                  <a:schemeClr val="dk2"/>
                </a:solidFill>
              </a:defRPr>
            </a:lvl4pPr>
            <a:lvl5pPr lvl="4">
              <a:spcBef>
                <a:spcPts val="0"/>
              </a:spcBef>
              <a:spcAft>
                <a:spcPts val="0"/>
              </a:spcAft>
              <a:buClr>
                <a:schemeClr val="dk2"/>
              </a:buClr>
              <a:buSzPts val="3400"/>
              <a:buNone/>
              <a:defRPr sz="3400">
                <a:solidFill>
                  <a:schemeClr val="dk2"/>
                </a:solidFill>
              </a:defRPr>
            </a:lvl5pPr>
            <a:lvl6pPr lvl="5">
              <a:spcBef>
                <a:spcPts val="0"/>
              </a:spcBef>
              <a:spcAft>
                <a:spcPts val="0"/>
              </a:spcAft>
              <a:buClr>
                <a:schemeClr val="dk2"/>
              </a:buClr>
              <a:buSzPts val="3400"/>
              <a:buNone/>
              <a:defRPr sz="3400">
                <a:solidFill>
                  <a:schemeClr val="dk2"/>
                </a:solidFill>
              </a:defRPr>
            </a:lvl6pPr>
            <a:lvl7pPr lvl="6">
              <a:spcBef>
                <a:spcPts val="0"/>
              </a:spcBef>
              <a:spcAft>
                <a:spcPts val="0"/>
              </a:spcAft>
              <a:buClr>
                <a:schemeClr val="dk2"/>
              </a:buClr>
              <a:buSzPts val="3400"/>
              <a:buNone/>
              <a:defRPr sz="3400">
                <a:solidFill>
                  <a:schemeClr val="dk2"/>
                </a:solidFill>
              </a:defRPr>
            </a:lvl7pPr>
            <a:lvl8pPr lvl="7">
              <a:spcBef>
                <a:spcPts val="0"/>
              </a:spcBef>
              <a:spcAft>
                <a:spcPts val="0"/>
              </a:spcAft>
              <a:buClr>
                <a:schemeClr val="dk2"/>
              </a:buClr>
              <a:buSzPts val="3400"/>
              <a:buNone/>
              <a:defRPr sz="3400">
                <a:solidFill>
                  <a:schemeClr val="dk2"/>
                </a:solidFill>
              </a:defRPr>
            </a:lvl8pPr>
            <a:lvl9pPr lvl="8">
              <a:spcBef>
                <a:spcPts val="0"/>
              </a:spcBef>
              <a:spcAft>
                <a:spcPts val="0"/>
              </a:spcAft>
              <a:buClr>
                <a:schemeClr val="dk2"/>
              </a:buClr>
              <a:buSzPts val="3400"/>
              <a:buNone/>
              <a:defRPr sz="3400">
                <a:solidFill>
                  <a:schemeClr val="dk2"/>
                </a:solidFill>
              </a:defRPr>
            </a:lvl9pPr>
          </a:lstStyle>
          <a:p/>
        </p:txBody>
      </p:sp>
      <p:sp>
        <p:nvSpPr>
          <p:cNvPr id="11" name="Google Shape;11;p2"/>
          <p:cNvSpPr txBox="1"/>
          <p:nvPr>
            <p:ph idx="1" type="subTitle"/>
          </p:nvPr>
        </p:nvSpPr>
        <p:spPr>
          <a:xfrm>
            <a:off x="729627" y="4230533"/>
            <a:ext cx="7688100" cy="721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 name="Google Shape;12;p2"/>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pic>
        <p:nvPicPr>
          <p:cNvPr descr="チエル（CHIeru）はICTで教育現場をサポートします。" id="13" name="Google Shape;13;p2"/>
          <p:cNvPicPr preferRelativeResize="0"/>
          <p:nvPr/>
        </p:nvPicPr>
        <p:blipFill>
          <a:blip r:embed="rId2">
            <a:alphaModFix/>
          </a:blip>
          <a:stretch>
            <a:fillRect/>
          </a:stretch>
        </p:blipFill>
        <p:spPr>
          <a:xfrm>
            <a:off x="76200" y="6434733"/>
            <a:ext cx="856850" cy="229700"/>
          </a:xfrm>
          <a:prstGeom prst="rect">
            <a:avLst/>
          </a:prstGeom>
          <a:noFill/>
          <a:ln>
            <a:noFill/>
          </a:ln>
        </p:spPr>
      </p:pic>
      <p:cxnSp>
        <p:nvCxnSpPr>
          <p:cNvPr id="14" name="Google Shape;14;p2"/>
          <p:cNvCxnSpPr/>
          <p:nvPr/>
        </p:nvCxnSpPr>
        <p:spPr>
          <a:xfrm>
            <a:off x="9675" y="1611367"/>
            <a:ext cx="9146100" cy="0"/>
          </a:xfrm>
          <a:prstGeom prst="straightConnector1">
            <a:avLst/>
          </a:prstGeom>
          <a:noFill/>
          <a:ln cap="flat" cmpd="sng" w="28575">
            <a:solidFill>
              <a:srgbClr val="FF9900"/>
            </a:solidFill>
            <a:prstDash val="solid"/>
            <a:round/>
            <a:headEnd len="med" w="med" type="none"/>
            <a:tailEnd len="med" w="med" type="none"/>
          </a:ln>
        </p:spPr>
      </p:cxnSp>
      <p:cxnSp>
        <p:nvCxnSpPr>
          <p:cNvPr id="15" name="Google Shape;15;p2"/>
          <p:cNvCxnSpPr/>
          <p:nvPr/>
        </p:nvCxnSpPr>
        <p:spPr>
          <a:xfrm>
            <a:off x="9675" y="2823133"/>
            <a:ext cx="9146100" cy="0"/>
          </a:xfrm>
          <a:prstGeom prst="straightConnector1">
            <a:avLst/>
          </a:prstGeom>
          <a:noFill/>
          <a:ln cap="flat" cmpd="sng" w="28575">
            <a:solidFill>
              <a:srgbClr val="FF9900"/>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4" name="Shape 104"/>
        <p:cNvGrpSpPr/>
        <p:nvPr/>
      </p:nvGrpSpPr>
      <p:grpSpPr>
        <a:xfrm>
          <a:off x="0" y="0"/>
          <a:ext cx="0" cy="0"/>
          <a:chOff x="0" y="0"/>
          <a:chExt cx="0" cy="0"/>
        </a:xfrm>
      </p:grpSpPr>
      <p:grpSp>
        <p:nvGrpSpPr>
          <p:cNvPr id="105" name="Google Shape;105;p11"/>
          <p:cNvGrpSpPr/>
          <p:nvPr/>
        </p:nvGrpSpPr>
        <p:grpSpPr>
          <a:xfrm>
            <a:off x="830392" y="5558926"/>
            <a:ext cx="745763" cy="61102"/>
            <a:chOff x="4580561" y="2589004"/>
            <a:chExt cx="1064464" cy="25200"/>
          </a:xfrm>
        </p:grpSpPr>
        <p:sp>
          <p:nvSpPr>
            <p:cNvPr id="106" name="Google Shape;106;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1"/>
          <p:cNvSpPr txBox="1"/>
          <p:nvPr>
            <p:ph type="title"/>
          </p:nvPr>
        </p:nvSpPr>
        <p:spPr>
          <a:xfrm>
            <a:off x="729450" y="1152400"/>
            <a:ext cx="7021200" cy="3980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09" name="Google Shape;109;p11"/>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110" name="Google Shape;110;p11">
            <a:hlinkClick/>
          </p:cNvPr>
          <p:cNvSpPr/>
          <p:nvPr/>
        </p:nvSpPr>
        <p:spPr>
          <a:xfrm>
            <a:off x="8280450" y="0"/>
            <a:ext cx="863400" cy="605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1" name="Google Shape;111;p11">
            <a:hlinkClick/>
          </p:cNvPr>
          <p:cNvCxnSpPr/>
          <p:nvPr/>
        </p:nvCxnSpPr>
        <p:spPr>
          <a:xfrm>
            <a:off x="8598817" y="28846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2" name="Google Shape;112;p11">
            <a:hlinkClick/>
          </p:cNvPr>
          <p:cNvCxnSpPr/>
          <p:nvPr/>
        </p:nvCxnSpPr>
        <p:spPr>
          <a:xfrm>
            <a:off x="8598817" y="33351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3" name="Google Shape;113;p11">
            <a:hlinkClick/>
          </p:cNvPr>
          <p:cNvCxnSpPr/>
          <p:nvPr/>
        </p:nvCxnSpPr>
        <p:spPr>
          <a:xfrm>
            <a:off x="8598817" y="378567"/>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4" name="Shape 114"/>
        <p:cNvGrpSpPr/>
        <p:nvPr/>
      </p:nvGrpSpPr>
      <p:grpSpPr>
        <a:xfrm>
          <a:off x="0" y="0"/>
          <a:ext cx="0" cy="0"/>
          <a:chOff x="0" y="0"/>
          <a:chExt cx="0" cy="0"/>
        </a:xfrm>
      </p:grpSpPr>
      <p:sp>
        <p:nvSpPr>
          <p:cNvPr id="115" name="Google Shape;115;p12"/>
          <p:cNvSpPr/>
          <p:nvPr/>
        </p:nvSpPr>
        <p:spPr>
          <a:xfrm>
            <a:off x="0" y="0"/>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 name="Google Shape;116;p12"/>
          <p:cNvGrpSpPr/>
          <p:nvPr/>
        </p:nvGrpSpPr>
        <p:grpSpPr>
          <a:xfrm>
            <a:off x="830392" y="1588427"/>
            <a:ext cx="745763" cy="61102"/>
            <a:chOff x="4580561" y="2589004"/>
            <a:chExt cx="1064464" cy="25200"/>
          </a:xfrm>
        </p:grpSpPr>
        <p:sp>
          <p:nvSpPr>
            <p:cNvPr id="117" name="Google Shape;117;p1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2"/>
          <p:cNvSpPr txBox="1"/>
          <p:nvPr>
            <p:ph type="title"/>
          </p:nvPr>
        </p:nvSpPr>
        <p:spPr>
          <a:xfrm>
            <a:off x="730000" y="1758200"/>
            <a:ext cx="3300900" cy="2249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20" name="Google Shape;120;p12"/>
          <p:cNvSpPr txBox="1"/>
          <p:nvPr>
            <p:ph idx="1" type="subTitle"/>
          </p:nvPr>
        </p:nvSpPr>
        <p:spPr>
          <a:xfrm>
            <a:off x="724950" y="4215367"/>
            <a:ext cx="3300900" cy="1011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1" name="Google Shape;121;p12"/>
          <p:cNvSpPr txBox="1"/>
          <p:nvPr>
            <p:ph idx="2" type="body"/>
          </p:nvPr>
        </p:nvSpPr>
        <p:spPr>
          <a:xfrm>
            <a:off x="5174225" y="1803500"/>
            <a:ext cx="3374400" cy="4034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2" name="Google Shape;122;p12"/>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123" name="Google Shape;123;p12">
            <a:hlinkClick/>
          </p:cNvPr>
          <p:cNvSpPr/>
          <p:nvPr/>
        </p:nvSpPr>
        <p:spPr>
          <a:xfrm>
            <a:off x="8280450" y="0"/>
            <a:ext cx="863400" cy="605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4" name="Google Shape;124;p12">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25" name="Google Shape;125;p12">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26" name="Google Shape;126;p12">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7" name="Shape 127"/>
        <p:cNvGrpSpPr/>
        <p:nvPr/>
      </p:nvGrpSpPr>
      <p:grpSpPr>
        <a:xfrm>
          <a:off x="0" y="0"/>
          <a:ext cx="0" cy="0"/>
          <a:chOff x="0" y="0"/>
          <a:chExt cx="0" cy="0"/>
        </a:xfrm>
      </p:grpSpPr>
      <p:sp>
        <p:nvSpPr>
          <p:cNvPr id="128" name="Google Shape;128;p13"/>
          <p:cNvSpPr txBox="1"/>
          <p:nvPr>
            <p:ph idx="1" type="body"/>
          </p:nvPr>
        </p:nvSpPr>
        <p:spPr>
          <a:xfrm>
            <a:off x="724950" y="5830068"/>
            <a:ext cx="7697400" cy="614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29" name="Google Shape;129;p13"/>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130" name="Google Shape;130;p13">
            <a:hlinkClick/>
          </p:cNvPr>
          <p:cNvSpPr/>
          <p:nvPr/>
        </p:nvSpPr>
        <p:spPr>
          <a:xfrm>
            <a:off x="8280450" y="0"/>
            <a:ext cx="863400" cy="60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1" name="Google Shape;131;p13">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2" name="Google Shape;132;p13">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3" name="Google Shape;133;p13">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34" name="Shape 134"/>
        <p:cNvGrpSpPr/>
        <p:nvPr/>
      </p:nvGrpSpPr>
      <p:grpSpPr>
        <a:xfrm>
          <a:off x="0" y="0"/>
          <a:ext cx="0" cy="0"/>
          <a:chOff x="0" y="0"/>
          <a:chExt cx="0" cy="0"/>
        </a:xfrm>
      </p:grpSpPr>
      <p:grpSp>
        <p:nvGrpSpPr>
          <p:cNvPr id="135" name="Google Shape;135;p14"/>
          <p:cNvGrpSpPr/>
          <p:nvPr/>
        </p:nvGrpSpPr>
        <p:grpSpPr>
          <a:xfrm>
            <a:off x="830392" y="5558926"/>
            <a:ext cx="745763" cy="61102"/>
            <a:chOff x="4580561" y="2589004"/>
            <a:chExt cx="1064464" cy="25200"/>
          </a:xfrm>
        </p:grpSpPr>
        <p:sp>
          <p:nvSpPr>
            <p:cNvPr id="136" name="Google Shape;136;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 name="Google Shape;138;p14"/>
          <p:cNvSpPr txBox="1"/>
          <p:nvPr>
            <p:ph hasCustomPrompt="1" type="title"/>
          </p:nvPr>
        </p:nvSpPr>
        <p:spPr>
          <a:xfrm>
            <a:off x="729450" y="978600"/>
            <a:ext cx="7688400" cy="1659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39" name="Google Shape;139;p14"/>
          <p:cNvSpPr txBox="1"/>
          <p:nvPr>
            <p:ph idx="1" type="body"/>
          </p:nvPr>
        </p:nvSpPr>
        <p:spPr>
          <a:xfrm>
            <a:off x="729450" y="3030517"/>
            <a:ext cx="7688400" cy="2107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40" name="Google Shape;140;p14"/>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141" name="Google Shape;141;p14">
            <a:hlinkClick/>
          </p:cNvPr>
          <p:cNvSpPr/>
          <p:nvPr/>
        </p:nvSpPr>
        <p:spPr>
          <a:xfrm>
            <a:off x="8280450" y="0"/>
            <a:ext cx="863400" cy="605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2" name="Google Shape;142;p14">
            <a:hlinkClick/>
          </p:cNvPr>
          <p:cNvCxnSpPr/>
          <p:nvPr/>
        </p:nvCxnSpPr>
        <p:spPr>
          <a:xfrm>
            <a:off x="8598817" y="28846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3" name="Google Shape;143;p14">
            <a:hlinkClick/>
          </p:cNvPr>
          <p:cNvCxnSpPr/>
          <p:nvPr/>
        </p:nvCxnSpPr>
        <p:spPr>
          <a:xfrm>
            <a:off x="8598817" y="33351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4" name="Google Shape;144;p14">
            <a:hlinkClick/>
          </p:cNvPr>
          <p:cNvCxnSpPr/>
          <p:nvPr/>
        </p:nvCxnSpPr>
        <p:spPr>
          <a:xfrm>
            <a:off x="8598817" y="378567"/>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p15"/>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147" name="Google Shape;147;p15">
            <a:hlinkClick/>
          </p:cNvPr>
          <p:cNvSpPr/>
          <p:nvPr/>
        </p:nvSpPr>
        <p:spPr>
          <a:xfrm>
            <a:off x="8280450" y="0"/>
            <a:ext cx="863400" cy="605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8" name="Google Shape;148;p15">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49" name="Google Shape;149;p15">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0" name="Google Shape;150;p15">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151" name="Shape 151"/>
        <p:cNvGrpSpPr/>
        <p:nvPr/>
      </p:nvGrpSpPr>
      <p:grpSpPr>
        <a:xfrm>
          <a:off x="0" y="0"/>
          <a:ext cx="0" cy="0"/>
          <a:chOff x="0" y="0"/>
          <a:chExt cx="0" cy="0"/>
        </a:xfrm>
      </p:grpSpPr>
      <p:sp>
        <p:nvSpPr>
          <p:cNvPr id="152" name="Google Shape;152;p16"/>
          <p:cNvSpPr txBox="1"/>
          <p:nvPr>
            <p:ph type="title"/>
          </p:nvPr>
        </p:nvSpPr>
        <p:spPr>
          <a:xfrm>
            <a:off x="1308150" y="1758200"/>
            <a:ext cx="7110000" cy="713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53" name="Google Shape;153;p16"/>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154" name="Google Shape;154;p16"/>
          <p:cNvSpPr txBox="1"/>
          <p:nvPr/>
        </p:nvSpPr>
        <p:spPr>
          <a:xfrm>
            <a:off x="226550" y="104667"/>
            <a:ext cx="998100" cy="42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600">
                <a:solidFill>
                  <a:srgbClr val="FFFFFF"/>
                </a:solidFill>
                <a:latin typeface="Raleway"/>
                <a:ea typeface="Raleway"/>
                <a:cs typeface="Raleway"/>
                <a:sym typeface="Raleway"/>
              </a:rPr>
              <a:t>機密</a:t>
            </a:r>
            <a:endParaRPr b="1" sz="600">
              <a:solidFill>
                <a:srgbClr val="FFFFFF"/>
              </a:solidFill>
              <a:latin typeface="Raleway"/>
              <a:ea typeface="Raleway"/>
              <a:cs typeface="Raleway"/>
              <a:sym typeface="Raleway"/>
            </a:endParaRPr>
          </a:p>
        </p:txBody>
      </p:sp>
      <p:sp>
        <p:nvSpPr>
          <p:cNvPr id="155" name="Google Shape;155;p16"/>
          <p:cNvSpPr txBox="1"/>
          <p:nvPr/>
        </p:nvSpPr>
        <p:spPr>
          <a:xfrm>
            <a:off x="1296767" y="104667"/>
            <a:ext cx="2100600" cy="42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sz="600">
                <a:solidFill>
                  <a:srgbClr val="FFFFFF"/>
                </a:solidFill>
                <a:latin typeface="Raleway"/>
                <a:ea typeface="Raleway"/>
                <a:cs typeface="Raleway"/>
                <a:sym typeface="Raleway"/>
              </a:rPr>
              <a:t>&lt;会社名&gt;</a:t>
            </a:r>
            <a:r>
              <a:rPr lang="ja" sz="600">
                <a:solidFill>
                  <a:srgbClr val="FFFFFF"/>
                </a:solidFill>
                <a:latin typeface="Raleway"/>
                <a:ea typeface="Raleway"/>
                <a:cs typeface="Raleway"/>
                <a:sym typeface="Raleway"/>
              </a:rPr>
              <a:t> 専用</a:t>
            </a:r>
            <a:endParaRPr sz="600">
              <a:solidFill>
                <a:srgbClr val="FFFFFF"/>
              </a:solidFill>
              <a:latin typeface="Raleway"/>
              <a:ea typeface="Raleway"/>
              <a:cs typeface="Raleway"/>
              <a:sym typeface="Raleway"/>
            </a:endParaRPr>
          </a:p>
        </p:txBody>
      </p:sp>
      <p:sp>
        <p:nvSpPr>
          <p:cNvPr id="156" name="Google Shape;156;p16"/>
          <p:cNvSpPr txBox="1"/>
          <p:nvPr/>
        </p:nvSpPr>
        <p:spPr>
          <a:xfrm>
            <a:off x="8213935" y="104667"/>
            <a:ext cx="705900" cy="429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ja" sz="600">
                <a:solidFill>
                  <a:srgbClr val="FFFFFF"/>
                </a:solidFill>
                <a:latin typeface="Raleway"/>
                <a:ea typeface="Raleway"/>
                <a:cs typeface="Raleway"/>
                <a:sym typeface="Raleway"/>
              </a:rPr>
              <a:t>バージョン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157" name="Shape 157"/>
        <p:cNvGrpSpPr/>
        <p:nvPr/>
      </p:nvGrpSpPr>
      <p:grpSpPr>
        <a:xfrm>
          <a:off x="0" y="0"/>
          <a:ext cx="0" cy="0"/>
          <a:chOff x="0" y="0"/>
          <a:chExt cx="0" cy="0"/>
        </a:xfrm>
      </p:grpSpPr>
      <p:grpSp>
        <p:nvGrpSpPr>
          <p:cNvPr id="158" name="Google Shape;158;p17"/>
          <p:cNvGrpSpPr/>
          <p:nvPr/>
        </p:nvGrpSpPr>
        <p:grpSpPr>
          <a:xfrm>
            <a:off x="830392" y="1588427"/>
            <a:ext cx="745763" cy="61102"/>
            <a:chOff x="4580561" y="2589004"/>
            <a:chExt cx="1064464" cy="25200"/>
          </a:xfrm>
        </p:grpSpPr>
        <p:sp>
          <p:nvSpPr>
            <p:cNvPr id="159" name="Google Shape;15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 name="Google Shape;161;p17"/>
          <p:cNvSpPr txBox="1"/>
          <p:nvPr>
            <p:ph type="title"/>
          </p:nvPr>
        </p:nvSpPr>
        <p:spPr>
          <a:xfrm>
            <a:off x="729450" y="1763267"/>
            <a:ext cx="7688400" cy="202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2" name="Google Shape;162;p17"/>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163" name="Google Shape;163;p17">
            <a:hlinkClick/>
          </p:cNvPr>
          <p:cNvSpPr/>
          <p:nvPr/>
        </p:nvSpPr>
        <p:spPr>
          <a:xfrm>
            <a:off x="8280450" y="0"/>
            <a:ext cx="863400" cy="605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 name="Google Shape;164;p17">
            <a:hlinkClick/>
          </p:cNvPr>
          <p:cNvCxnSpPr/>
          <p:nvPr/>
        </p:nvCxnSpPr>
        <p:spPr>
          <a:xfrm>
            <a:off x="8598817" y="28846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65" name="Google Shape;165;p17">
            <a:hlinkClick/>
          </p:cNvPr>
          <p:cNvCxnSpPr/>
          <p:nvPr/>
        </p:nvCxnSpPr>
        <p:spPr>
          <a:xfrm>
            <a:off x="8598817" y="33351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66" name="Google Shape;166;p17">
            <a:hlinkClick/>
          </p:cNvPr>
          <p:cNvCxnSpPr/>
          <p:nvPr/>
        </p:nvCxnSpPr>
        <p:spPr>
          <a:xfrm>
            <a:off x="8598817" y="378567"/>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p:cSld name="タイトル スライド">
    <p:spTree>
      <p:nvGrpSpPr>
        <p:cNvPr id="167" name="Shape 167"/>
        <p:cNvGrpSpPr/>
        <p:nvPr/>
      </p:nvGrpSpPr>
      <p:grpSpPr>
        <a:xfrm>
          <a:off x="0" y="0"/>
          <a:ext cx="0" cy="0"/>
          <a:chOff x="0" y="0"/>
          <a:chExt cx="0" cy="0"/>
        </a:xfrm>
      </p:grpSpPr>
      <p:sp>
        <p:nvSpPr>
          <p:cNvPr id="168" name="Google Shape;168;p18"/>
          <p:cNvSpPr txBox="1"/>
          <p:nvPr>
            <p:ph idx="1" type="subTitle"/>
          </p:nvPr>
        </p:nvSpPr>
        <p:spPr>
          <a:xfrm>
            <a:off x="1142999" y="4054649"/>
            <a:ext cx="6858000" cy="1405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rgbClr val="A5A5A5"/>
              </a:buClr>
              <a:buSzPts val="3200"/>
              <a:buFont typeface="Arial"/>
              <a:buNone/>
              <a:defRPr b="0" i="0" sz="3200" u="none" cap="none" strike="noStrike">
                <a:solidFill>
                  <a:srgbClr val="A5A5A5"/>
                </a:solidFill>
                <a:latin typeface="Meiryo"/>
                <a:ea typeface="Meiryo"/>
                <a:cs typeface="Meiryo"/>
                <a:sym typeface="Meiryo"/>
              </a:defRPr>
            </a:lvl1pPr>
            <a:lvl2pPr lvl="1" marR="0" rtl="0" algn="ctr">
              <a:lnSpc>
                <a:spcPct val="90000"/>
              </a:lnSpc>
              <a:spcBef>
                <a:spcPts val="16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ctr">
              <a:lnSpc>
                <a:spcPct val="90000"/>
              </a:lnSpc>
              <a:spcBef>
                <a:spcPts val="1600"/>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3pPr>
            <a:lvl4pPr lvl="3"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ctr">
              <a:lnSpc>
                <a:spcPct val="90000"/>
              </a:lnSpc>
              <a:spcBef>
                <a:spcPts val="1600"/>
              </a:spcBef>
              <a:spcAft>
                <a:spcPts val="16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pic>
        <p:nvPicPr>
          <p:cNvPr id="169" name="Google Shape;169;p18"/>
          <p:cNvPicPr preferRelativeResize="0"/>
          <p:nvPr/>
        </p:nvPicPr>
        <p:blipFill rotWithShape="1">
          <a:blip r:embed="rId2">
            <a:alphaModFix/>
          </a:blip>
          <a:srcRect b="0" l="0" r="0" t="0"/>
          <a:stretch/>
        </p:blipFill>
        <p:spPr>
          <a:xfrm>
            <a:off x="2357714" y="1729137"/>
            <a:ext cx="3321428" cy="864286"/>
          </a:xfrm>
          <a:prstGeom prst="rect">
            <a:avLst/>
          </a:prstGeom>
          <a:noFill/>
          <a:ln>
            <a:noFill/>
          </a:ln>
        </p:spPr>
      </p:pic>
      <p:sp>
        <p:nvSpPr>
          <p:cNvPr id="170" name="Google Shape;170;p18"/>
          <p:cNvSpPr txBox="1"/>
          <p:nvPr>
            <p:ph idx="2" type="body"/>
          </p:nvPr>
        </p:nvSpPr>
        <p:spPr>
          <a:xfrm>
            <a:off x="1142999" y="3257757"/>
            <a:ext cx="6858000" cy="702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3600"/>
              <a:buFont typeface="Arial"/>
              <a:buNone/>
              <a:defRPr b="0" i="0" sz="3600" u="none" cap="none" strike="noStrike">
                <a:solidFill>
                  <a:schemeClr val="dk1"/>
                </a:solidFill>
                <a:latin typeface="Meiryo"/>
                <a:ea typeface="Meiryo"/>
                <a:cs typeface="Meiryo"/>
                <a:sym typeface="Meiryo"/>
              </a:defRPr>
            </a:lvl1pPr>
            <a:lvl2pPr indent="-355600" lvl="1" marL="914400" marR="0" rtl="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30200" lvl="2" marL="1371600" marR="0" rtl="0" algn="l">
              <a:lnSpc>
                <a:spcPct val="90000"/>
              </a:lnSpc>
              <a:spcBef>
                <a:spcPts val="1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4325" lvl="5" marL="27432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1600"/>
              </a:spcBef>
              <a:spcAft>
                <a:spcPts val="160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71" name="Google Shape;171;p18"/>
          <p:cNvSpPr txBox="1"/>
          <p:nvPr/>
        </p:nvSpPr>
        <p:spPr>
          <a:xfrm>
            <a:off x="8101100" y="70020"/>
            <a:ext cx="963000" cy="210600"/>
          </a:xfrm>
          <a:prstGeom prst="rect">
            <a:avLst/>
          </a:prstGeom>
          <a:noFill/>
          <a:ln cap="flat" cmpd="sng" w="9525">
            <a:solidFill>
              <a:srgbClr val="7F7F7F">
                <a:alpha val="72941"/>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ja" sz="1000" u="none" cap="none" strike="noStrike">
                <a:solidFill>
                  <a:srgbClr val="888888"/>
                </a:solidFill>
                <a:latin typeface="Arial"/>
                <a:ea typeface="Arial"/>
                <a:cs typeface="Arial"/>
                <a:sym typeface="Arial"/>
              </a:rPr>
              <a:t>CONFIDENTIAL</a:t>
            </a:r>
            <a:endParaRPr b="0" i="0" sz="1000" u="none" cap="none" strike="noStrike">
              <a:solidFill>
                <a:srgbClr val="888888"/>
              </a:solidFill>
              <a:latin typeface="Arial"/>
              <a:ea typeface="Arial"/>
              <a:cs typeface="Arial"/>
              <a:sym typeface="Arial"/>
            </a:endParaRPr>
          </a:p>
        </p:txBody>
      </p:sp>
      <p:pic>
        <p:nvPicPr>
          <p:cNvPr id="172" name="Google Shape;172;p18"/>
          <p:cNvPicPr preferRelativeResize="0"/>
          <p:nvPr/>
        </p:nvPicPr>
        <p:blipFill rotWithShape="1">
          <a:blip r:embed="rId3">
            <a:alphaModFix/>
          </a:blip>
          <a:srcRect b="0" l="0" r="0" t="0"/>
          <a:stretch/>
        </p:blipFill>
        <p:spPr>
          <a:xfrm>
            <a:off x="2933792" y="6678818"/>
            <a:ext cx="651510" cy="74295"/>
          </a:xfrm>
          <a:prstGeom prst="rect">
            <a:avLst/>
          </a:prstGeom>
          <a:noFill/>
          <a:ln>
            <a:noFill/>
          </a:ln>
        </p:spPr>
      </p:pic>
      <p:sp>
        <p:nvSpPr>
          <p:cNvPr id="173" name="Google Shape;173;p18"/>
          <p:cNvSpPr txBox="1"/>
          <p:nvPr/>
        </p:nvSpPr>
        <p:spPr>
          <a:xfrm>
            <a:off x="3802472" y="6612932"/>
            <a:ext cx="35631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900"/>
              <a:buFont typeface="Calibri"/>
              <a:buNone/>
            </a:pPr>
            <a:r>
              <a:rPr b="0" i="0" lang="ja" sz="900" u="none" cap="none" strike="noStrike">
                <a:solidFill>
                  <a:srgbClr val="7F7F7F"/>
                </a:solidFill>
                <a:latin typeface="Calibri"/>
                <a:ea typeface="Calibri"/>
                <a:cs typeface="Calibri"/>
                <a:sym typeface="Calibri"/>
              </a:rPr>
              <a:t>Copyright 2019 CHIeru Co.,Ltd. All rights reserved.</a:t>
            </a:r>
            <a:endParaRPr b="0" i="0" sz="900" u="none" cap="none" strike="noStrike">
              <a:solidFill>
                <a:srgbClr val="7F7F7F"/>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p:cSld name="タイトルのみ">
    <p:spTree>
      <p:nvGrpSpPr>
        <p:cNvPr id="174" name="Shape 174"/>
        <p:cNvGrpSpPr/>
        <p:nvPr/>
      </p:nvGrpSpPr>
      <p:grpSpPr>
        <a:xfrm>
          <a:off x="0" y="0"/>
          <a:ext cx="0" cy="0"/>
          <a:chOff x="0" y="0"/>
          <a:chExt cx="0" cy="0"/>
        </a:xfrm>
      </p:grpSpPr>
      <p:sp>
        <p:nvSpPr>
          <p:cNvPr id="175" name="Google Shape;175;p19"/>
          <p:cNvSpPr txBox="1"/>
          <p:nvPr>
            <p:ph type="title"/>
          </p:nvPr>
        </p:nvSpPr>
        <p:spPr>
          <a:xfrm>
            <a:off x="171450" y="99120"/>
            <a:ext cx="8066400" cy="3498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7F7F7F"/>
              </a:buClr>
              <a:buSzPts val="2400"/>
              <a:buFont typeface="Meiryo"/>
              <a:buNone/>
              <a:defRPr b="0" i="0" sz="2400" u="none" cap="none" strike="noStrike">
                <a:solidFill>
                  <a:srgbClr val="7F7F7F"/>
                </a:solidFill>
                <a:latin typeface="Meiryo"/>
                <a:ea typeface="Meiryo"/>
                <a:cs typeface="Meiryo"/>
                <a:sym typeface="Meiryo"/>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p:txBody>
      </p:sp>
      <p:pic>
        <p:nvPicPr>
          <p:cNvPr id="176" name="Google Shape;176;p19"/>
          <p:cNvPicPr preferRelativeResize="0"/>
          <p:nvPr/>
        </p:nvPicPr>
        <p:blipFill rotWithShape="1">
          <a:blip r:embed="rId2">
            <a:alphaModFix/>
          </a:blip>
          <a:srcRect b="0" l="0" r="0" t="0"/>
          <a:stretch/>
        </p:blipFill>
        <p:spPr>
          <a:xfrm>
            <a:off x="8299493" y="184005"/>
            <a:ext cx="504793" cy="134998"/>
          </a:xfrm>
          <a:prstGeom prst="rect">
            <a:avLst/>
          </a:prstGeom>
          <a:noFill/>
          <a:ln>
            <a:noFill/>
          </a:ln>
        </p:spPr>
      </p:pic>
      <p:cxnSp>
        <p:nvCxnSpPr>
          <p:cNvPr id="177" name="Google Shape;177;p19"/>
          <p:cNvCxnSpPr/>
          <p:nvPr/>
        </p:nvCxnSpPr>
        <p:spPr>
          <a:xfrm>
            <a:off x="74815" y="504306"/>
            <a:ext cx="8972400" cy="0"/>
          </a:xfrm>
          <a:prstGeom prst="straightConnector1">
            <a:avLst/>
          </a:prstGeom>
          <a:noFill/>
          <a:ln cap="flat" cmpd="sng" w="9525">
            <a:solidFill>
              <a:srgbClr val="FFC000"/>
            </a:solidFill>
            <a:prstDash val="solid"/>
            <a:miter lim="800000"/>
            <a:headEnd len="sm" w="sm" type="none"/>
            <a:tailEnd len="sm" w="sm" type="none"/>
          </a:ln>
        </p:spPr>
      </p:cxnSp>
      <p:cxnSp>
        <p:nvCxnSpPr>
          <p:cNvPr id="178" name="Google Shape;178;p19"/>
          <p:cNvCxnSpPr/>
          <p:nvPr/>
        </p:nvCxnSpPr>
        <p:spPr>
          <a:xfrm>
            <a:off x="74815" y="6583681"/>
            <a:ext cx="8972400" cy="0"/>
          </a:xfrm>
          <a:prstGeom prst="straightConnector1">
            <a:avLst/>
          </a:prstGeom>
          <a:noFill/>
          <a:ln cap="flat" cmpd="sng" w="9525">
            <a:solidFill>
              <a:srgbClr val="FFC000"/>
            </a:solidFill>
            <a:prstDash val="solid"/>
            <a:miter lim="800000"/>
            <a:headEnd len="sm" w="sm" type="none"/>
            <a:tailEnd len="sm" w="sm" type="none"/>
          </a:ln>
        </p:spPr>
      </p:cxnSp>
      <p:sp>
        <p:nvSpPr>
          <p:cNvPr id="179" name="Google Shape;179;p19"/>
          <p:cNvSpPr txBox="1"/>
          <p:nvPr>
            <p:ph idx="1" type="body"/>
          </p:nvPr>
        </p:nvSpPr>
        <p:spPr>
          <a:xfrm>
            <a:off x="290946" y="821646"/>
            <a:ext cx="8681700" cy="56220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Meiryo"/>
                <a:ea typeface="Meiryo"/>
                <a:cs typeface="Meiryo"/>
                <a:sym typeface="Meiryo"/>
              </a:defRPr>
            </a:lvl1pPr>
            <a:lvl2pPr indent="-342900" lvl="1" marL="914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Meiryo"/>
                <a:ea typeface="Meiryo"/>
                <a:cs typeface="Meiryo"/>
                <a:sym typeface="Meiryo"/>
              </a:defRPr>
            </a:lvl2pPr>
            <a:lvl3pPr indent="-323850" lvl="2" marL="1371600" marR="0" rtl="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Meiryo"/>
                <a:ea typeface="Meiryo"/>
                <a:cs typeface="Meiryo"/>
                <a:sym typeface="Meiryo"/>
              </a:defRPr>
            </a:lvl3pPr>
            <a:lvl4pPr indent="-314325" lvl="3" marL="18288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Meiryo"/>
                <a:ea typeface="Meiryo"/>
                <a:cs typeface="Meiryo"/>
                <a:sym typeface="Meiryo"/>
              </a:defRPr>
            </a:lvl4pPr>
            <a:lvl5pPr indent="-314325" lvl="4" marL="22860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Meiryo"/>
                <a:ea typeface="Meiryo"/>
                <a:cs typeface="Meiryo"/>
                <a:sym typeface="Meiryo"/>
              </a:defRPr>
            </a:lvl5pPr>
            <a:lvl6pPr indent="-314325" lvl="5" marL="27432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1600"/>
              </a:spcBef>
              <a:spcAft>
                <a:spcPts val="160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80" name="Google Shape;180;p19"/>
          <p:cNvSpPr txBox="1"/>
          <p:nvPr/>
        </p:nvSpPr>
        <p:spPr>
          <a:xfrm>
            <a:off x="3465588" y="6627168"/>
            <a:ext cx="35631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900"/>
              <a:buFont typeface="Calibri"/>
              <a:buNone/>
            </a:pPr>
            <a:r>
              <a:rPr b="0" i="0" lang="ja" sz="900" u="none" cap="none" strike="noStrike">
                <a:solidFill>
                  <a:srgbClr val="7F7F7F"/>
                </a:solidFill>
                <a:latin typeface="Calibri"/>
                <a:ea typeface="Calibri"/>
                <a:cs typeface="Calibri"/>
                <a:sym typeface="Calibri"/>
              </a:rPr>
              <a:t>Copyright 2019 CHIeru Co.,Ltd. All rights reserved.</a:t>
            </a:r>
            <a:endParaRPr b="0" i="0" sz="900" u="none" cap="none" strike="noStrike">
              <a:solidFill>
                <a:srgbClr val="7F7F7F"/>
              </a:solidFill>
              <a:latin typeface="Calibri"/>
              <a:ea typeface="Calibri"/>
              <a:cs typeface="Calibri"/>
              <a:sym typeface="Calibri"/>
            </a:endParaRPr>
          </a:p>
        </p:txBody>
      </p:sp>
      <p:sp>
        <p:nvSpPr>
          <p:cNvPr id="181" name="Google Shape;181;p19"/>
          <p:cNvSpPr txBox="1"/>
          <p:nvPr/>
        </p:nvSpPr>
        <p:spPr>
          <a:xfrm>
            <a:off x="8585660" y="6622199"/>
            <a:ext cx="540300" cy="18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50"/>
              <a:buFont typeface="Arial"/>
              <a:buNone/>
            </a:pPr>
            <a:fld id="{00000000-1234-1234-1234-123412341234}" type="slidenum">
              <a:rPr b="0" i="0" lang="ja" sz="1050" u="none" cap="none" strike="noStrike">
                <a:solidFill>
                  <a:schemeClr val="dk1"/>
                </a:solidFill>
                <a:latin typeface="Arial"/>
                <a:ea typeface="Arial"/>
                <a:cs typeface="Arial"/>
                <a:sym typeface="Arial"/>
              </a:rPr>
              <a:t>‹#›</a:t>
            </a:fld>
            <a:endParaRPr b="0" i="0" sz="105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182" name="Shape 182"/>
        <p:cNvGrpSpPr/>
        <p:nvPr/>
      </p:nvGrpSpPr>
      <p:grpSpPr>
        <a:xfrm>
          <a:off x="0" y="0"/>
          <a:ext cx="0" cy="0"/>
          <a:chOff x="0" y="0"/>
          <a:chExt cx="0" cy="0"/>
        </a:xfrm>
      </p:grpSpPr>
      <p:sp>
        <p:nvSpPr>
          <p:cNvPr id="183" name="Google Shape;183;p20"/>
          <p:cNvSpPr txBox="1"/>
          <p:nvPr>
            <p:ph type="title"/>
          </p:nvPr>
        </p:nvSpPr>
        <p:spPr>
          <a:xfrm>
            <a:off x="251520" y="5121"/>
            <a:ext cx="8229600" cy="546600"/>
          </a:xfrm>
          <a:prstGeom prst="rect">
            <a:avLst/>
          </a:prstGeom>
          <a:noFill/>
          <a:ln>
            <a:noFill/>
          </a:ln>
        </p:spPr>
        <p:txBody>
          <a:bodyPr anchorCtr="0" anchor="ctr" bIns="0" lIns="0" spcFirstLastPara="1" rIns="0" wrap="square" tIns="0">
            <a:noAutofit/>
          </a:bodyPr>
          <a:lstStyle>
            <a:lvl1pPr lvl="0" algn="l">
              <a:spcBef>
                <a:spcPts val="0"/>
              </a:spcBef>
              <a:spcAft>
                <a:spcPts val="0"/>
              </a:spcAft>
              <a:buClr>
                <a:srgbClr val="595959"/>
              </a:buClr>
              <a:buSzPts val="1600"/>
              <a:buFont typeface="Calibri"/>
              <a:buNone/>
              <a:defRPr b="1" sz="1600">
                <a:solidFill>
                  <a:srgbClr val="595959"/>
                </a:solidFill>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84" name="Google Shape;184;p20"/>
          <p:cNvSpPr txBox="1"/>
          <p:nvPr>
            <p:ph idx="1" type="body"/>
          </p:nvPr>
        </p:nvSpPr>
        <p:spPr>
          <a:xfrm>
            <a:off x="457200" y="620688"/>
            <a:ext cx="8229600" cy="1008000"/>
          </a:xfrm>
          <a:prstGeom prst="rect">
            <a:avLst/>
          </a:prstGeom>
          <a:noFill/>
          <a:ln>
            <a:noFill/>
          </a:ln>
        </p:spPr>
        <p:txBody>
          <a:bodyPr anchorCtr="0" anchor="t" bIns="39550" lIns="79125" spcFirstLastPara="1" rIns="79125" wrap="square" tIns="39550">
            <a:noAutofit/>
          </a:bodyPr>
          <a:lstStyle>
            <a:lvl1pPr indent="-330200" lvl="0" marL="457200" algn="l">
              <a:spcBef>
                <a:spcPts val="300"/>
              </a:spcBef>
              <a:spcAft>
                <a:spcPts val="0"/>
              </a:spcAft>
              <a:buClr>
                <a:srgbClr val="595959"/>
              </a:buClr>
              <a:buSzPts val="1600"/>
              <a:buChar char="●"/>
              <a:defRPr sz="1600">
                <a:solidFill>
                  <a:srgbClr val="595959"/>
                </a:solidFill>
              </a:defRPr>
            </a:lvl1pPr>
            <a:lvl2pPr indent="-317500" lvl="1" marL="914400" algn="l">
              <a:spcBef>
                <a:spcPts val="1600"/>
              </a:spcBef>
              <a:spcAft>
                <a:spcPts val="0"/>
              </a:spcAft>
              <a:buClr>
                <a:srgbClr val="595959"/>
              </a:buClr>
              <a:buSzPts val="1400"/>
              <a:buChar char="○"/>
              <a:defRPr sz="1400">
                <a:solidFill>
                  <a:srgbClr val="595959"/>
                </a:solidFill>
              </a:defRPr>
            </a:lvl2pPr>
            <a:lvl3pPr indent="-304800" lvl="2" marL="1371600" algn="l">
              <a:spcBef>
                <a:spcPts val="1600"/>
              </a:spcBef>
              <a:spcAft>
                <a:spcPts val="0"/>
              </a:spcAft>
              <a:buClr>
                <a:srgbClr val="595959"/>
              </a:buClr>
              <a:buSzPts val="1200"/>
              <a:buChar char="■"/>
              <a:defRPr sz="1200">
                <a:solidFill>
                  <a:srgbClr val="595959"/>
                </a:solidFill>
              </a:defRPr>
            </a:lvl3pPr>
            <a:lvl4pPr indent="-292100" lvl="3" marL="1828800" algn="l">
              <a:spcBef>
                <a:spcPts val="1600"/>
              </a:spcBef>
              <a:spcAft>
                <a:spcPts val="0"/>
              </a:spcAft>
              <a:buClr>
                <a:srgbClr val="595959"/>
              </a:buClr>
              <a:buSzPts val="1000"/>
              <a:buChar char="●"/>
              <a:defRPr sz="1000">
                <a:solidFill>
                  <a:srgbClr val="595959"/>
                </a:solidFill>
              </a:defRPr>
            </a:lvl4pPr>
            <a:lvl5pPr indent="-292100" lvl="4" marL="2286000" algn="l">
              <a:spcBef>
                <a:spcPts val="1600"/>
              </a:spcBef>
              <a:spcAft>
                <a:spcPts val="0"/>
              </a:spcAft>
              <a:buClr>
                <a:srgbClr val="595959"/>
              </a:buClr>
              <a:buSzPts val="1000"/>
              <a:buChar char="○"/>
              <a:defRPr sz="1000">
                <a:solidFill>
                  <a:srgbClr val="595959"/>
                </a:solidFill>
              </a:defRPr>
            </a:lvl5pPr>
            <a:lvl6pPr indent="-330200" lvl="5" marL="2743200" algn="l">
              <a:spcBef>
                <a:spcPts val="1600"/>
              </a:spcBef>
              <a:spcAft>
                <a:spcPts val="0"/>
              </a:spcAft>
              <a:buClr>
                <a:schemeClr val="dk1"/>
              </a:buClr>
              <a:buSzPts val="1600"/>
              <a:buChar char="■"/>
              <a:defRPr sz="1200"/>
            </a:lvl6pPr>
            <a:lvl7pPr indent="-330200" lvl="6" marL="3200400" algn="l">
              <a:spcBef>
                <a:spcPts val="1600"/>
              </a:spcBef>
              <a:spcAft>
                <a:spcPts val="0"/>
              </a:spcAft>
              <a:buClr>
                <a:schemeClr val="dk1"/>
              </a:buClr>
              <a:buSzPts val="1600"/>
              <a:buChar char="●"/>
              <a:defRPr sz="1200"/>
            </a:lvl7pPr>
            <a:lvl8pPr indent="-330200" lvl="7" marL="3657600" algn="l">
              <a:spcBef>
                <a:spcPts val="1600"/>
              </a:spcBef>
              <a:spcAft>
                <a:spcPts val="0"/>
              </a:spcAft>
              <a:buClr>
                <a:schemeClr val="dk1"/>
              </a:buClr>
              <a:buSzPts val="1600"/>
              <a:buChar char="○"/>
              <a:defRPr sz="1200"/>
            </a:lvl8pPr>
            <a:lvl9pPr indent="-330200" lvl="8" marL="4114800" algn="l">
              <a:spcBef>
                <a:spcPts val="1600"/>
              </a:spcBef>
              <a:spcAft>
                <a:spcPts val="1600"/>
              </a:spcAft>
              <a:buClr>
                <a:schemeClr val="dk1"/>
              </a:buClr>
              <a:buSzPts val="1600"/>
              <a:buChar char="■"/>
              <a:defRPr sz="1200"/>
            </a:lvl9pPr>
          </a:lstStyle>
          <a:p/>
        </p:txBody>
      </p:sp>
      <p:sp>
        <p:nvSpPr>
          <p:cNvPr id="185" name="Google Shape;185;p20"/>
          <p:cNvSpPr txBox="1"/>
          <p:nvPr>
            <p:ph idx="10" type="dt"/>
          </p:nvPr>
        </p:nvSpPr>
        <p:spPr>
          <a:xfrm>
            <a:off x="611560" y="6597352"/>
            <a:ext cx="720000" cy="216000"/>
          </a:xfrm>
          <a:prstGeom prst="rect">
            <a:avLst/>
          </a:prstGeom>
          <a:noFill/>
          <a:ln>
            <a:noFill/>
          </a:ln>
        </p:spPr>
        <p:txBody>
          <a:bodyPr anchorCtr="0" anchor="t" bIns="39550" lIns="0" spcFirstLastPara="1" rIns="79125" wrap="square" tIns="39550">
            <a:noAutofit/>
          </a:bodyPr>
          <a:lstStyle>
            <a:lvl1pPr lvl="0" marR="0" rtl="0" algn="l">
              <a:spcBef>
                <a:spcPts val="0"/>
              </a:spcBef>
              <a:spcAft>
                <a:spcPts val="0"/>
              </a:spcAft>
              <a:buSzPts val="1200"/>
              <a:buNone/>
              <a:defRPr sz="600">
                <a:solidFill>
                  <a:srgbClr val="7F7F7F"/>
                </a:solidFill>
                <a:latin typeface="Open Sans"/>
                <a:ea typeface="Open Sans"/>
                <a:cs typeface="Open Sans"/>
                <a:sym typeface="Open Sans"/>
              </a:defRPr>
            </a:lvl1pPr>
            <a:lvl2pPr lvl="1"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2pPr>
            <a:lvl3pPr lvl="2"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3pPr>
            <a:lvl4pPr lvl="3"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4pPr>
            <a:lvl5pPr lvl="4"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5pPr>
            <a:lvl6pPr lvl="5"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6pPr>
            <a:lvl7pPr lvl="6"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7pPr>
            <a:lvl8pPr lvl="7"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8pPr>
            <a:lvl9pPr lvl="8"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9pPr>
          </a:lstStyle>
          <a:p/>
        </p:txBody>
      </p:sp>
      <p:sp>
        <p:nvSpPr>
          <p:cNvPr id="186" name="Google Shape;186;p20"/>
          <p:cNvSpPr txBox="1"/>
          <p:nvPr>
            <p:ph idx="11" type="ftr"/>
          </p:nvPr>
        </p:nvSpPr>
        <p:spPr>
          <a:xfrm>
            <a:off x="6588224" y="6597352"/>
            <a:ext cx="2319600" cy="216000"/>
          </a:xfrm>
          <a:prstGeom prst="rect">
            <a:avLst/>
          </a:prstGeom>
          <a:noFill/>
          <a:ln>
            <a:noFill/>
          </a:ln>
        </p:spPr>
        <p:txBody>
          <a:bodyPr anchorCtr="0" anchor="t" bIns="39550" lIns="79125" spcFirstLastPara="1" rIns="0" wrap="square" tIns="39550">
            <a:noAutofit/>
          </a:bodyPr>
          <a:lstStyle>
            <a:lvl1pPr lvl="0" marR="0" rtl="0" algn="r">
              <a:spcBef>
                <a:spcPts val="0"/>
              </a:spcBef>
              <a:spcAft>
                <a:spcPts val="0"/>
              </a:spcAft>
              <a:buSzPts val="1200"/>
              <a:buNone/>
              <a:defRPr b="0" sz="600">
                <a:solidFill>
                  <a:srgbClr val="7F7F7F"/>
                </a:solidFill>
                <a:latin typeface="Calibri"/>
                <a:ea typeface="Calibri"/>
                <a:cs typeface="Calibri"/>
                <a:sym typeface="Calibri"/>
              </a:defRPr>
            </a:lvl1pPr>
            <a:lvl2pPr lvl="1"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2pPr>
            <a:lvl3pPr lvl="2"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3pPr>
            <a:lvl4pPr lvl="3"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4pPr>
            <a:lvl5pPr lvl="4"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5pPr>
            <a:lvl6pPr lvl="5"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6pPr>
            <a:lvl7pPr lvl="6"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7pPr>
            <a:lvl8pPr lvl="7"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8pPr>
            <a:lvl9pPr lvl="8"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9pPr>
          </a:lstStyle>
          <a:p/>
        </p:txBody>
      </p:sp>
      <p:sp>
        <p:nvSpPr>
          <p:cNvPr id="187" name="Google Shape;187;p20"/>
          <p:cNvSpPr txBox="1"/>
          <p:nvPr>
            <p:ph idx="12" type="sldNum"/>
          </p:nvPr>
        </p:nvSpPr>
        <p:spPr>
          <a:xfrm>
            <a:off x="251520" y="6597352"/>
            <a:ext cx="360000" cy="216000"/>
          </a:xfrm>
          <a:prstGeom prst="rect">
            <a:avLst/>
          </a:prstGeom>
          <a:noFill/>
          <a:ln>
            <a:noFill/>
          </a:ln>
        </p:spPr>
        <p:txBody>
          <a:bodyPr anchorCtr="0" anchor="t" bIns="39550" lIns="0" spcFirstLastPara="1" rIns="0" wrap="square" tIns="39550">
            <a:noAutofit/>
          </a:bodyPr>
          <a:lstStyle>
            <a:lvl1pPr indent="0" lvl="0" marL="0" marR="0" rtl="0" algn="l">
              <a:spcBef>
                <a:spcPts val="0"/>
              </a:spcBef>
              <a:buNone/>
              <a:defRPr b="1" sz="600">
                <a:solidFill>
                  <a:srgbClr val="7F7F7F"/>
                </a:solidFill>
                <a:latin typeface="Calibri"/>
                <a:ea typeface="Calibri"/>
                <a:cs typeface="Calibri"/>
                <a:sym typeface="Calibri"/>
              </a:defRPr>
            </a:lvl1pPr>
            <a:lvl2pPr indent="0" lvl="1" marL="0" marR="0" rtl="0" algn="l">
              <a:spcBef>
                <a:spcPts val="0"/>
              </a:spcBef>
              <a:buNone/>
              <a:defRPr b="1" sz="600">
                <a:solidFill>
                  <a:srgbClr val="7F7F7F"/>
                </a:solidFill>
                <a:latin typeface="Calibri"/>
                <a:ea typeface="Calibri"/>
                <a:cs typeface="Calibri"/>
                <a:sym typeface="Calibri"/>
              </a:defRPr>
            </a:lvl2pPr>
            <a:lvl3pPr indent="0" lvl="2" marL="0" marR="0" rtl="0" algn="l">
              <a:spcBef>
                <a:spcPts val="0"/>
              </a:spcBef>
              <a:buNone/>
              <a:defRPr b="1" sz="600">
                <a:solidFill>
                  <a:srgbClr val="7F7F7F"/>
                </a:solidFill>
                <a:latin typeface="Calibri"/>
                <a:ea typeface="Calibri"/>
                <a:cs typeface="Calibri"/>
                <a:sym typeface="Calibri"/>
              </a:defRPr>
            </a:lvl3pPr>
            <a:lvl4pPr indent="0" lvl="3" marL="0" marR="0" rtl="0" algn="l">
              <a:spcBef>
                <a:spcPts val="0"/>
              </a:spcBef>
              <a:buNone/>
              <a:defRPr b="1" sz="600">
                <a:solidFill>
                  <a:srgbClr val="7F7F7F"/>
                </a:solidFill>
                <a:latin typeface="Calibri"/>
                <a:ea typeface="Calibri"/>
                <a:cs typeface="Calibri"/>
                <a:sym typeface="Calibri"/>
              </a:defRPr>
            </a:lvl4pPr>
            <a:lvl5pPr indent="0" lvl="4" marL="0" marR="0" rtl="0" algn="l">
              <a:spcBef>
                <a:spcPts val="0"/>
              </a:spcBef>
              <a:buNone/>
              <a:defRPr b="1" sz="600">
                <a:solidFill>
                  <a:srgbClr val="7F7F7F"/>
                </a:solidFill>
                <a:latin typeface="Calibri"/>
                <a:ea typeface="Calibri"/>
                <a:cs typeface="Calibri"/>
                <a:sym typeface="Calibri"/>
              </a:defRPr>
            </a:lvl5pPr>
            <a:lvl6pPr indent="0" lvl="5" marL="0" marR="0" rtl="0" algn="l">
              <a:spcBef>
                <a:spcPts val="0"/>
              </a:spcBef>
              <a:buNone/>
              <a:defRPr b="1" sz="600">
                <a:solidFill>
                  <a:srgbClr val="7F7F7F"/>
                </a:solidFill>
                <a:latin typeface="Calibri"/>
                <a:ea typeface="Calibri"/>
                <a:cs typeface="Calibri"/>
                <a:sym typeface="Calibri"/>
              </a:defRPr>
            </a:lvl6pPr>
            <a:lvl7pPr indent="0" lvl="6" marL="0" marR="0" rtl="0" algn="l">
              <a:spcBef>
                <a:spcPts val="0"/>
              </a:spcBef>
              <a:buNone/>
              <a:defRPr b="1" sz="600">
                <a:solidFill>
                  <a:srgbClr val="7F7F7F"/>
                </a:solidFill>
                <a:latin typeface="Calibri"/>
                <a:ea typeface="Calibri"/>
                <a:cs typeface="Calibri"/>
                <a:sym typeface="Calibri"/>
              </a:defRPr>
            </a:lvl7pPr>
            <a:lvl8pPr indent="0" lvl="7" marL="0" marR="0" rtl="0" algn="l">
              <a:spcBef>
                <a:spcPts val="0"/>
              </a:spcBef>
              <a:buNone/>
              <a:defRPr b="1" sz="600">
                <a:solidFill>
                  <a:srgbClr val="7F7F7F"/>
                </a:solidFill>
                <a:latin typeface="Calibri"/>
                <a:ea typeface="Calibri"/>
                <a:cs typeface="Calibri"/>
                <a:sym typeface="Calibri"/>
              </a:defRPr>
            </a:lvl8pPr>
            <a:lvl9pPr indent="0" lvl="8" marL="0" marR="0" rtl="0" algn="l">
              <a:spcBef>
                <a:spcPts val="0"/>
              </a:spcBef>
              <a:buNone/>
              <a:defRPr b="1" sz="600">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ja"/>
              <a:t>‹#›</a:t>
            </a:fld>
            <a:endParaRPr/>
          </a:p>
        </p:txBody>
      </p:sp>
      <p:cxnSp>
        <p:nvCxnSpPr>
          <p:cNvPr id="188" name="Google Shape;188;p20"/>
          <p:cNvCxnSpPr/>
          <p:nvPr/>
        </p:nvCxnSpPr>
        <p:spPr>
          <a:xfrm>
            <a:off x="252001" y="548680"/>
            <a:ext cx="8640000" cy="0"/>
          </a:xfrm>
          <a:prstGeom prst="straightConnector1">
            <a:avLst/>
          </a:prstGeom>
          <a:noFill/>
          <a:ln cap="flat" cmpd="sng" w="9525">
            <a:solidFill>
              <a:srgbClr val="A5A5A5"/>
            </a:solidFill>
            <a:prstDash val="solid"/>
            <a:round/>
            <a:headEnd len="sm" w="sm" type="none"/>
            <a:tailEnd len="sm" w="sm" type="none"/>
          </a:ln>
        </p:spPr>
      </p:cxnSp>
      <p:cxnSp>
        <p:nvCxnSpPr>
          <p:cNvPr id="189" name="Google Shape;189;p20"/>
          <p:cNvCxnSpPr/>
          <p:nvPr/>
        </p:nvCxnSpPr>
        <p:spPr>
          <a:xfrm>
            <a:off x="252000" y="6597352"/>
            <a:ext cx="8640000" cy="0"/>
          </a:xfrm>
          <a:prstGeom prst="straightConnector1">
            <a:avLst/>
          </a:prstGeom>
          <a:noFill/>
          <a:ln cap="flat" cmpd="sng" w="9525">
            <a:solidFill>
              <a:srgbClr val="A5A5A5"/>
            </a:solidFill>
            <a:prstDash val="solid"/>
            <a:round/>
            <a:headEnd len="sm" w="sm" type="none"/>
            <a:tailEnd len="sm" w="sm" type="none"/>
          </a:ln>
        </p:spPr>
      </p:cxnSp>
      <p:cxnSp>
        <p:nvCxnSpPr>
          <p:cNvPr id="190" name="Google Shape;190;p20"/>
          <p:cNvCxnSpPr/>
          <p:nvPr/>
        </p:nvCxnSpPr>
        <p:spPr>
          <a:xfrm rot="5400000">
            <a:off x="377545" y="6687353"/>
            <a:ext cx="180000" cy="0"/>
          </a:xfrm>
          <a:prstGeom prst="straightConnector1">
            <a:avLst/>
          </a:prstGeom>
          <a:noFill/>
          <a:ln cap="flat" cmpd="sng" w="9525">
            <a:solidFill>
              <a:srgbClr val="A5A5A5"/>
            </a:solidFill>
            <a:prstDash val="solid"/>
            <a:round/>
            <a:headEnd len="sm" w="sm" type="none"/>
            <a:tailEnd len="sm" w="sm" type="none"/>
          </a:ln>
        </p:spPr>
      </p:cxnSp>
      <p:pic>
        <p:nvPicPr>
          <p:cNvPr id="191" name="Google Shape;191;p20"/>
          <p:cNvPicPr preferRelativeResize="0"/>
          <p:nvPr/>
        </p:nvPicPr>
        <p:blipFill rotWithShape="1">
          <a:blip r:embed="rId2">
            <a:alphaModFix/>
          </a:blip>
          <a:srcRect b="0" l="0" r="0" t="0"/>
          <a:stretch/>
        </p:blipFill>
        <p:spPr>
          <a:xfrm>
            <a:off x="8294259" y="224667"/>
            <a:ext cx="504793" cy="13499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16" name="Shape 16"/>
        <p:cNvGrpSpPr/>
        <p:nvPr/>
      </p:nvGrpSpPr>
      <p:grpSpPr>
        <a:xfrm>
          <a:off x="0" y="0"/>
          <a:ext cx="0" cy="0"/>
          <a:chOff x="0" y="0"/>
          <a:chExt cx="0" cy="0"/>
        </a:xfrm>
      </p:grpSpPr>
      <p:pic>
        <p:nvPicPr>
          <p:cNvPr descr="shutterstock_429987889_edited.jpg" id="17" name="Google Shape;17;p3"/>
          <p:cNvPicPr preferRelativeResize="0"/>
          <p:nvPr/>
        </p:nvPicPr>
        <p:blipFill rotWithShape="1">
          <a:blip r:embed="rId2">
            <a:alphaModFix/>
          </a:blip>
          <a:srcRect b="23591" l="0" r="0" t="21799"/>
          <a:stretch/>
        </p:blipFill>
        <p:spPr>
          <a:xfrm>
            <a:off x="0" y="650433"/>
            <a:ext cx="9144000" cy="6207571"/>
          </a:xfrm>
          <a:prstGeom prst="rect">
            <a:avLst/>
          </a:prstGeom>
          <a:noFill/>
          <a:ln>
            <a:noFill/>
          </a:ln>
        </p:spPr>
      </p:pic>
      <p:sp>
        <p:nvSpPr>
          <p:cNvPr id="18" name="Google Shape;18;p3"/>
          <p:cNvSpPr/>
          <p:nvPr/>
        </p:nvSpPr>
        <p:spPr>
          <a:xfrm>
            <a:off x="0" y="0"/>
            <a:ext cx="9144000" cy="650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3"/>
          <p:cNvGrpSpPr/>
          <p:nvPr/>
        </p:nvGrpSpPr>
        <p:grpSpPr>
          <a:xfrm>
            <a:off x="830392" y="1588427"/>
            <a:ext cx="745763" cy="61102"/>
            <a:chOff x="4580561" y="2589004"/>
            <a:chExt cx="1064464" cy="25200"/>
          </a:xfrm>
        </p:grpSpPr>
        <p:sp>
          <p:nvSpPr>
            <p:cNvPr id="20" name="Google Shape;20;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 name="Google Shape;22;p3"/>
          <p:cNvSpPr txBox="1"/>
          <p:nvPr>
            <p:ph type="ctrTitle"/>
          </p:nvPr>
        </p:nvSpPr>
        <p:spPr>
          <a:xfrm>
            <a:off x="729450" y="1763267"/>
            <a:ext cx="7688100" cy="2219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3" name="Google Shape;23;p3"/>
          <p:cNvSpPr txBox="1"/>
          <p:nvPr>
            <p:ph idx="1" type="subTitle"/>
          </p:nvPr>
        </p:nvSpPr>
        <p:spPr>
          <a:xfrm>
            <a:off x="729627" y="4230533"/>
            <a:ext cx="7688100" cy="721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4" name="Google Shape;24;p3"/>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25" name="Google Shape;25;p3">
            <a:hlinkClick/>
          </p:cNvPr>
          <p:cNvSpPr/>
          <p:nvPr/>
        </p:nvSpPr>
        <p:spPr>
          <a:xfrm>
            <a:off x="8280450" y="0"/>
            <a:ext cx="863400" cy="60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 name="Google Shape;26;p3">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7" name="Google Shape;27;p3">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8" name="Google Shape;28;p3">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表紙（印刷用）" showMasterSp="0">
  <p:cSld name="表紙（印刷用）">
    <p:bg>
      <p:bgPr>
        <a:solidFill>
          <a:schemeClr val="lt1"/>
        </a:solidFill>
      </p:bgPr>
    </p:bg>
    <p:spTree>
      <p:nvGrpSpPr>
        <p:cNvPr id="192" name="Shape 192"/>
        <p:cNvGrpSpPr/>
        <p:nvPr/>
      </p:nvGrpSpPr>
      <p:grpSpPr>
        <a:xfrm>
          <a:off x="0" y="0"/>
          <a:ext cx="0" cy="0"/>
          <a:chOff x="0" y="0"/>
          <a:chExt cx="0" cy="0"/>
        </a:xfrm>
      </p:grpSpPr>
      <p:sp>
        <p:nvSpPr>
          <p:cNvPr id="193" name="Google Shape;193;p21"/>
          <p:cNvSpPr txBox="1"/>
          <p:nvPr>
            <p:ph idx="1" type="body"/>
          </p:nvPr>
        </p:nvSpPr>
        <p:spPr>
          <a:xfrm>
            <a:off x="415564" y="4258211"/>
            <a:ext cx="8313000" cy="4296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SzPts val="1000"/>
              <a:buNone/>
              <a:defRPr sz="1300">
                <a:solidFill>
                  <a:schemeClr val="dk2"/>
                </a:solidFill>
                <a:latin typeface="Arial"/>
                <a:ea typeface="Arial"/>
                <a:cs typeface="Arial"/>
                <a:sym typeface="Arial"/>
              </a:defRPr>
            </a:lvl1pPr>
            <a:lvl2pPr indent="-298450" lvl="1" marL="914400" algn="l">
              <a:lnSpc>
                <a:spcPct val="130000"/>
              </a:lnSpc>
              <a:spcBef>
                <a:spcPts val="0"/>
              </a:spcBef>
              <a:spcAft>
                <a:spcPts val="0"/>
              </a:spcAft>
              <a:buSzPts val="1100"/>
              <a:buChar char="○"/>
              <a:defRPr sz="1100"/>
            </a:lvl2pPr>
            <a:lvl3pPr indent="-298450" lvl="2" marL="1371600" algn="l">
              <a:lnSpc>
                <a:spcPct val="130000"/>
              </a:lnSpc>
              <a:spcBef>
                <a:spcPts val="0"/>
              </a:spcBef>
              <a:spcAft>
                <a:spcPts val="0"/>
              </a:spcAft>
              <a:buSzPts val="1100"/>
              <a:buChar char="■"/>
              <a:defRPr sz="1100"/>
            </a:lvl3pPr>
            <a:lvl4pPr indent="-298450" lvl="3" marL="1828800" algn="l">
              <a:lnSpc>
                <a:spcPct val="130000"/>
              </a:lnSpc>
              <a:spcBef>
                <a:spcPts val="0"/>
              </a:spcBef>
              <a:spcAft>
                <a:spcPts val="0"/>
              </a:spcAft>
              <a:buSzPts val="1100"/>
              <a:buChar char="●"/>
              <a:defRPr sz="1100"/>
            </a:lvl4pPr>
            <a:lvl5pPr indent="-298450" lvl="4" marL="2286000" algn="l">
              <a:lnSpc>
                <a:spcPct val="130000"/>
              </a:lnSpc>
              <a:spcBef>
                <a:spcPts val="0"/>
              </a:spcBef>
              <a:spcAft>
                <a:spcPts val="0"/>
              </a:spcAft>
              <a:buSzPts val="1100"/>
              <a:buChar char="○"/>
              <a:defRPr sz="1100"/>
            </a:lvl5pPr>
            <a:lvl6pPr indent="-317500" lvl="5" marL="2743200" algn="l">
              <a:lnSpc>
                <a:spcPct val="95000"/>
              </a:lnSpc>
              <a:spcBef>
                <a:spcPts val="0"/>
              </a:spcBef>
              <a:spcAft>
                <a:spcPts val="0"/>
              </a:spcAft>
              <a:buSzPts val="1400"/>
              <a:buChar char="■"/>
              <a:defRPr sz="1100"/>
            </a:lvl6pPr>
            <a:lvl7pPr indent="-317500" lvl="6" marL="3200400" algn="l">
              <a:lnSpc>
                <a:spcPct val="95000"/>
              </a:lnSpc>
              <a:spcBef>
                <a:spcPts val="500"/>
              </a:spcBef>
              <a:spcAft>
                <a:spcPts val="0"/>
              </a:spcAft>
              <a:buSzPts val="1400"/>
              <a:buChar char="●"/>
              <a:defRPr sz="1100"/>
            </a:lvl7pPr>
            <a:lvl8pPr indent="-317500" lvl="7" marL="3657600" algn="l">
              <a:lnSpc>
                <a:spcPct val="95000"/>
              </a:lnSpc>
              <a:spcBef>
                <a:spcPts val="500"/>
              </a:spcBef>
              <a:spcAft>
                <a:spcPts val="0"/>
              </a:spcAft>
              <a:buSzPts val="1400"/>
              <a:buChar char="○"/>
              <a:defRPr sz="1100"/>
            </a:lvl8pPr>
            <a:lvl9pPr indent="-317500" lvl="8" marL="4114800" algn="l">
              <a:lnSpc>
                <a:spcPct val="95000"/>
              </a:lnSpc>
              <a:spcBef>
                <a:spcPts val="500"/>
              </a:spcBef>
              <a:spcAft>
                <a:spcPts val="500"/>
              </a:spcAft>
              <a:buSzPts val="1400"/>
              <a:buChar char="■"/>
              <a:defRPr sz="1100"/>
            </a:lvl9pPr>
          </a:lstStyle>
          <a:p/>
        </p:txBody>
      </p:sp>
      <p:sp>
        <p:nvSpPr>
          <p:cNvPr id="194" name="Google Shape;194;p21"/>
          <p:cNvSpPr/>
          <p:nvPr/>
        </p:nvSpPr>
        <p:spPr>
          <a:xfrm>
            <a:off x="0" y="6531415"/>
            <a:ext cx="9144000" cy="326700"/>
          </a:xfrm>
          <a:prstGeom prst="rect">
            <a:avLst/>
          </a:prstGeom>
          <a:solidFill>
            <a:schemeClr val="accent1"/>
          </a:solidFill>
          <a:ln>
            <a:noFill/>
          </a:ln>
        </p:spPr>
        <p:txBody>
          <a:bodyPr anchorCtr="0" anchor="ctr" bIns="36425" lIns="72850" spcFirstLastPara="1" rIns="72850" wrap="square" tIns="36425">
            <a:noAutofit/>
          </a:bodyPr>
          <a:lstStyle/>
          <a:p>
            <a:pPr indent="0" lvl="0" marL="0" marR="0" rtl="0" algn="ctr">
              <a:lnSpc>
                <a:spcPct val="90000"/>
              </a:lnSpc>
              <a:spcBef>
                <a:spcPts val="0"/>
              </a:spcBef>
              <a:spcAft>
                <a:spcPts val="0"/>
              </a:spcAft>
              <a:buClr>
                <a:schemeClr val="lt1"/>
              </a:buClr>
              <a:buSzPts val="600"/>
              <a:buFont typeface="Arial"/>
              <a:buNone/>
            </a:pPr>
            <a:r>
              <a:rPr b="0" i="0" lang="ja" sz="600" u="none" cap="none" strike="noStrike">
                <a:solidFill>
                  <a:schemeClr val="lt1"/>
                </a:solidFill>
                <a:latin typeface="Arial"/>
                <a:ea typeface="Arial"/>
                <a:cs typeface="Arial"/>
                <a:sym typeface="Arial"/>
              </a:rPr>
              <a:t>Copyright ©︎ CHIeru Co.,Ltd.</a:t>
            </a:r>
            <a:endParaRPr b="0" i="0" sz="600" u="none" cap="none" strike="noStrike">
              <a:solidFill>
                <a:schemeClr val="lt1"/>
              </a:solidFill>
              <a:latin typeface="Arial"/>
              <a:ea typeface="Arial"/>
              <a:cs typeface="Arial"/>
              <a:sym typeface="Arial"/>
            </a:endParaRPr>
          </a:p>
        </p:txBody>
      </p:sp>
      <p:sp>
        <p:nvSpPr>
          <p:cNvPr id="195" name="Google Shape;195;p21"/>
          <p:cNvSpPr txBox="1"/>
          <p:nvPr>
            <p:ph idx="2" type="body"/>
          </p:nvPr>
        </p:nvSpPr>
        <p:spPr>
          <a:xfrm>
            <a:off x="415564" y="2191066"/>
            <a:ext cx="8313000" cy="3591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SzPts val="1300"/>
              <a:buNone/>
              <a:defRPr b="1" sz="1600" u="none">
                <a:solidFill>
                  <a:schemeClr val="dk2"/>
                </a:solidFill>
              </a:defRPr>
            </a:lvl1pPr>
            <a:lvl2pPr indent="-298450" lvl="1" marL="914400" algn="l">
              <a:lnSpc>
                <a:spcPct val="130000"/>
              </a:lnSpc>
              <a:spcBef>
                <a:spcPts val="0"/>
              </a:spcBef>
              <a:spcAft>
                <a:spcPts val="0"/>
              </a:spcAft>
              <a:buSzPts val="1100"/>
              <a:buChar char="○"/>
              <a:defRPr sz="1100"/>
            </a:lvl2pPr>
            <a:lvl3pPr indent="-298450" lvl="2" marL="1371600" algn="l">
              <a:lnSpc>
                <a:spcPct val="130000"/>
              </a:lnSpc>
              <a:spcBef>
                <a:spcPts val="0"/>
              </a:spcBef>
              <a:spcAft>
                <a:spcPts val="0"/>
              </a:spcAft>
              <a:buSzPts val="1100"/>
              <a:buChar char="■"/>
              <a:defRPr sz="1100"/>
            </a:lvl3pPr>
            <a:lvl4pPr indent="-298450" lvl="3" marL="1828800" algn="l">
              <a:lnSpc>
                <a:spcPct val="130000"/>
              </a:lnSpc>
              <a:spcBef>
                <a:spcPts val="0"/>
              </a:spcBef>
              <a:spcAft>
                <a:spcPts val="0"/>
              </a:spcAft>
              <a:buSzPts val="1100"/>
              <a:buChar char="●"/>
              <a:defRPr sz="1100"/>
            </a:lvl4pPr>
            <a:lvl5pPr indent="-298450" lvl="4" marL="2286000" algn="l">
              <a:lnSpc>
                <a:spcPct val="130000"/>
              </a:lnSpc>
              <a:spcBef>
                <a:spcPts val="0"/>
              </a:spcBef>
              <a:spcAft>
                <a:spcPts val="0"/>
              </a:spcAft>
              <a:buSzPts val="1100"/>
              <a:buChar char="○"/>
              <a:defRPr sz="1100"/>
            </a:lvl5pPr>
            <a:lvl6pPr indent="-317500" lvl="5" marL="2743200" algn="l">
              <a:lnSpc>
                <a:spcPct val="95000"/>
              </a:lnSpc>
              <a:spcBef>
                <a:spcPts val="0"/>
              </a:spcBef>
              <a:spcAft>
                <a:spcPts val="0"/>
              </a:spcAft>
              <a:buSzPts val="1400"/>
              <a:buChar char="■"/>
              <a:defRPr sz="1100"/>
            </a:lvl6pPr>
            <a:lvl7pPr indent="-317500" lvl="6" marL="3200400" algn="l">
              <a:lnSpc>
                <a:spcPct val="95000"/>
              </a:lnSpc>
              <a:spcBef>
                <a:spcPts val="500"/>
              </a:spcBef>
              <a:spcAft>
                <a:spcPts val="0"/>
              </a:spcAft>
              <a:buSzPts val="1400"/>
              <a:buChar char="●"/>
              <a:defRPr sz="1100"/>
            </a:lvl7pPr>
            <a:lvl8pPr indent="-317500" lvl="7" marL="3657600" algn="l">
              <a:lnSpc>
                <a:spcPct val="95000"/>
              </a:lnSpc>
              <a:spcBef>
                <a:spcPts val="500"/>
              </a:spcBef>
              <a:spcAft>
                <a:spcPts val="0"/>
              </a:spcAft>
              <a:buSzPts val="1400"/>
              <a:buChar char="○"/>
              <a:defRPr sz="1100"/>
            </a:lvl8pPr>
            <a:lvl9pPr indent="-317500" lvl="8" marL="4114800" algn="l">
              <a:lnSpc>
                <a:spcPct val="95000"/>
              </a:lnSpc>
              <a:spcBef>
                <a:spcPts val="500"/>
              </a:spcBef>
              <a:spcAft>
                <a:spcPts val="500"/>
              </a:spcAft>
              <a:buSzPts val="1400"/>
              <a:buChar char="■"/>
              <a:defRPr sz="1100"/>
            </a:lvl9pPr>
          </a:lstStyle>
          <a:p/>
        </p:txBody>
      </p:sp>
      <p:sp>
        <p:nvSpPr>
          <p:cNvPr id="196" name="Google Shape;196;p21"/>
          <p:cNvSpPr txBox="1"/>
          <p:nvPr>
            <p:ph type="ctrTitle"/>
          </p:nvPr>
        </p:nvSpPr>
        <p:spPr>
          <a:xfrm>
            <a:off x="415564" y="2565385"/>
            <a:ext cx="8313000" cy="8940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100"/>
              <a:buNone/>
              <a:defRPr b="1" sz="2900">
                <a:solidFill>
                  <a:schemeClr val="dk2"/>
                </a:solidFill>
              </a:defRPr>
            </a:lvl1pPr>
            <a:lvl2pPr lvl="1" algn="l">
              <a:lnSpc>
                <a:spcPct val="90000"/>
              </a:lnSpc>
              <a:spcBef>
                <a:spcPts val="0"/>
              </a:spcBef>
              <a:spcAft>
                <a:spcPts val="0"/>
              </a:spcAft>
              <a:buSzPts val="1100"/>
              <a:buNone/>
              <a:defRPr sz="1100"/>
            </a:lvl2pPr>
            <a:lvl3pPr lvl="2" algn="l">
              <a:lnSpc>
                <a:spcPct val="90000"/>
              </a:lnSpc>
              <a:spcBef>
                <a:spcPts val="0"/>
              </a:spcBef>
              <a:spcAft>
                <a:spcPts val="0"/>
              </a:spcAft>
              <a:buSzPts val="1100"/>
              <a:buNone/>
              <a:defRPr sz="1100"/>
            </a:lvl3pPr>
            <a:lvl4pPr lvl="3" algn="l">
              <a:lnSpc>
                <a:spcPct val="90000"/>
              </a:lnSpc>
              <a:spcBef>
                <a:spcPts val="0"/>
              </a:spcBef>
              <a:spcAft>
                <a:spcPts val="0"/>
              </a:spcAft>
              <a:buSzPts val="1100"/>
              <a:buNone/>
              <a:defRPr sz="1100"/>
            </a:lvl4pPr>
            <a:lvl5pPr lvl="4" algn="l">
              <a:lnSpc>
                <a:spcPct val="90000"/>
              </a:lnSpc>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197" name="Google Shape;197;p21"/>
          <p:cNvSpPr txBox="1"/>
          <p:nvPr>
            <p:ph idx="3" type="body"/>
          </p:nvPr>
        </p:nvSpPr>
        <p:spPr>
          <a:xfrm>
            <a:off x="415564" y="3469246"/>
            <a:ext cx="8313000" cy="4446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SzPts val="2000"/>
              <a:buNone/>
              <a:defRPr b="1" sz="2600">
                <a:solidFill>
                  <a:schemeClr val="dk2"/>
                </a:solidFill>
              </a:defRPr>
            </a:lvl1pPr>
            <a:lvl2pPr indent="-298450" lvl="1" marL="914400" algn="l">
              <a:lnSpc>
                <a:spcPct val="130000"/>
              </a:lnSpc>
              <a:spcBef>
                <a:spcPts val="0"/>
              </a:spcBef>
              <a:spcAft>
                <a:spcPts val="0"/>
              </a:spcAft>
              <a:buSzPts val="1100"/>
              <a:buChar char="○"/>
              <a:defRPr sz="1100"/>
            </a:lvl2pPr>
            <a:lvl3pPr indent="-298450" lvl="2" marL="1371600" algn="l">
              <a:lnSpc>
                <a:spcPct val="130000"/>
              </a:lnSpc>
              <a:spcBef>
                <a:spcPts val="0"/>
              </a:spcBef>
              <a:spcAft>
                <a:spcPts val="0"/>
              </a:spcAft>
              <a:buSzPts val="1100"/>
              <a:buChar char="■"/>
              <a:defRPr sz="1100"/>
            </a:lvl3pPr>
            <a:lvl4pPr indent="-298450" lvl="3" marL="1828800" algn="l">
              <a:lnSpc>
                <a:spcPct val="130000"/>
              </a:lnSpc>
              <a:spcBef>
                <a:spcPts val="0"/>
              </a:spcBef>
              <a:spcAft>
                <a:spcPts val="0"/>
              </a:spcAft>
              <a:buSzPts val="1100"/>
              <a:buChar char="●"/>
              <a:defRPr sz="1100"/>
            </a:lvl4pPr>
            <a:lvl5pPr indent="-298450" lvl="4" marL="2286000" algn="l">
              <a:lnSpc>
                <a:spcPct val="130000"/>
              </a:lnSpc>
              <a:spcBef>
                <a:spcPts val="0"/>
              </a:spcBef>
              <a:spcAft>
                <a:spcPts val="0"/>
              </a:spcAft>
              <a:buSzPts val="1100"/>
              <a:buChar char="○"/>
              <a:defRPr sz="1100"/>
            </a:lvl5pPr>
            <a:lvl6pPr indent="-317500" lvl="5" marL="2743200" algn="l">
              <a:lnSpc>
                <a:spcPct val="95000"/>
              </a:lnSpc>
              <a:spcBef>
                <a:spcPts val="0"/>
              </a:spcBef>
              <a:spcAft>
                <a:spcPts val="0"/>
              </a:spcAft>
              <a:buSzPts val="1400"/>
              <a:buChar char="■"/>
              <a:defRPr sz="1100"/>
            </a:lvl6pPr>
            <a:lvl7pPr indent="-317500" lvl="6" marL="3200400" algn="l">
              <a:lnSpc>
                <a:spcPct val="95000"/>
              </a:lnSpc>
              <a:spcBef>
                <a:spcPts val="500"/>
              </a:spcBef>
              <a:spcAft>
                <a:spcPts val="0"/>
              </a:spcAft>
              <a:buSzPts val="1400"/>
              <a:buChar char="●"/>
              <a:defRPr sz="1100"/>
            </a:lvl7pPr>
            <a:lvl8pPr indent="-317500" lvl="7" marL="3657600" algn="l">
              <a:lnSpc>
                <a:spcPct val="95000"/>
              </a:lnSpc>
              <a:spcBef>
                <a:spcPts val="500"/>
              </a:spcBef>
              <a:spcAft>
                <a:spcPts val="0"/>
              </a:spcAft>
              <a:buSzPts val="1400"/>
              <a:buChar char="○"/>
              <a:defRPr sz="1100"/>
            </a:lvl8pPr>
            <a:lvl9pPr indent="-317500" lvl="8" marL="4114800" algn="l">
              <a:lnSpc>
                <a:spcPct val="95000"/>
              </a:lnSpc>
              <a:spcBef>
                <a:spcPts val="500"/>
              </a:spcBef>
              <a:spcAft>
                <a:spcPts val="500"/>
              </a:spcAft>
              <a:buSzPts val="1400"/>
              <a:buChar char="■"/>
              <a:defRPr sz="1100"/>
            </a:lvl9pPr>
          </a:lstStyle>
          <a:p/>
        </p:txBody>
      </p:sp>
      <p:pic>
        <p:nvPicPr>
          <p:cNvPr id="198" name="Google Shape;198;p21"/>
          <p:cNvPicPr preferRelativeResize="0"/>
          <p:nvPr/>
        </p:nvPicPr>
        <p:blipFill rotWithShape="1">
          <a:blip r:embed="rId2">
            <a:alphaModFix/>
          </a:blip>
          <a:srcRect b="0" l="0" r="0" t="0"/>
          <a:stretch/>
        </p:blipFill>
        <p:spPr>
          <a:xfrm>
            <a:off x="3340467" y="4929795"/>
            <a:ext cx="1959513" cy="535804"/>
          </a:xfrm>
          <a:prstGeom prst="rect">
            <a:avLst/>
          </a:prstGeom>
          <a:noFill/>
          <a:ln>
            <a:noFill/>
          </a:ln>
        </p:spPr>
      </p:pic>
      <p:pic>
        <p:nvPicPr>
          <p:cNvPr id="199" name="Google Shape;199;p21"/>
          <p:cNvPicPr preferRelativeResize="0"/>
          <p:nvPr/>
        </p:nvPicPr>
        <p:blipFill rotWithShape="1">
          <a:blip r:embed="rId3">
            <a:alphaModFix/>
          </a:blip>
          <a:srcRect b="0" l="0" r="0" t="0"/>
          <a:stretch/>
        </p:blipFill>
        <p:spPr>
          <a:xfrm>
            <a:off x="3586774" y="5779225"/>
            <a:ext cx="1567610" cy="171691"/>
          </a:xfrm>
          <a:prstGeom prst="rect">
            <a:avLst/>
          </a:prstGeom>
          <a:noFill/>
          <a:ln>
            <a:noFill/>
          </a:ln>
        </p:spPr>
      </p:pic>
      <p:sp>
        <p:nvSpPr>
          <p:cNvPr id="200" name="Google Shape;200;p21"/>
          <p:cNvSpPr/>
          <p:nvPr/>
        </p:nvSpPr>
        <p:spPr>
          <a:xfrm>
            <a:off x="7629272" y="154991"/>
            <a:ext cx="1109100" cy="228600"/>
          </a:xfrm>
          <a:prstGeom prst="rect">
            <a:avLst/>
          </a:prstGeom>
          <a:solidFill>
            <a:schemeClr val="lt1"/>
          </a:solidFill>
          <a:ln cap="flat" cmpd="sng" w="19050">
            <a:solidFill>
              <a:srgbClr val="FF0000"/>
            </a:solidFill>
            <a:prstDash val="solid"/>
            <a:round/>
            <a:headEnd len="sm" w="sm" type="none"/>
            <a:tailEnd len="sm" w="sm" type="none"/>
          </a:ln>
        </p:spPr>
        <p:txBody>
          <a:bodyPr anchorCtr="0" anchor="ctr" bIns="36425" lIns="0" spcFirstLastPara="1" rIns="0" wrap="square" tIns="36425">
            <a:noAutofit/>
          </a:bodyPr>
          <a:lstStyle/>
          <a:p>
            <a:pPr indent="0" lvl="0" marL="0" marR="0" rtl="0" algn="ctr">
              <a:spcBef>
                <a:spcPts val="0"/>
              </a:spcBef>
              <a:spcAft>
                <a:spcPts val="0"/>
              </a:spcAft>
              <a:buClr>
                <a:schemeClr val="accent1"/>
              </a:buClr>
              <a:buSzPts val="900"/>
              <a:buFont typeface="Noto Sans Symbols"/>
              <a:buNone/>
            </a:pPr>
            <a:r>
              <a:rPr b="0" i="0" lang="ja" sz="1000" u="none" cap="none" strike="noStrike">
                <a:solidFill>
                  <a:srgbClr val="FF0000"/>
                </a:solidFill>
                <a:latin typeface="Arial"/>
                <a:ea typeface="Arial"/>
                <a:cs typeface="Arial"/>
                <a:sym typeface="Arial"/>
              </a:rPr>
              <a:t>CONFIDENTIAL</a:t>
            </a:r>
            <a:endParaRPr b="0" i="0" sz="1000" u="none" cap="none" strike="noStrike">
              <a:solidFill>
                <a:srgbClr val="FF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基本のレイアウト">
  <p:cSld name="基本のレイアウト">
    <p:spTree>
      <p:nvGrpSpPr>
        <p:cNvPr id="201" name="Shape 201"/>
        <p:cNvGrpSpPr/>
        <p:nvPr/>
      </p:nvGrpSpPr>
      <p:grpSpPr>
        <a:xfrm>
          <a:off x="0" y="0"/>
          <a:ext cx="0" cy="0"/>
          <a:chOff x="0" y="0"/>
          <a:chExt cx="0" cy="0"/>
        </a:xfrm>
      </p:grpSpPr>
      <p:sp>
        <p:nvSpPr>
          <p:cNvPr id="202" name="Google Shape;202;p22"/>
          <p:cNvSpPr txBox="1"/>
          <p:nvPr>
            <p:ph idx="1" type="body"/>
          </p:nvPr>
        </p:nvSpPr>
        <p:spPr>
          <a:xfrm>
            <a:off x="569506" y="2207438"/>
            <a:ext cx="8004900" cy="4348800"/>
          </a:xfrm>
          <a:prstGeom prst="rect">
            <a:avLst/>
          </a:prstGeom>
          <a:noFill/>
          <a:ln>
            <a:noFill/>
          </a:ln>
        </p:spPr>
        <p:txBody>
          <a:bodyPr anchorCtr="0" anchor="t" bIns="0" lIns="0" spcFirstLastPara="1" rIns="0" wrap="square" tIns="0">
            <a:noAutofit/>
          </a:bodyPr>
          <a:lstStyle>
            <a:lvl1pPr indent="-298450" lvl="0" marL="457200" algn="l">
              <a:lnSpc>
                <a:spcPct val="130000"/>
              </a:lnSpc>
              <a:spcBef>
                <a:spcPts val="0"/>
              </a:spcBef>
              <a:spcAft>
                <a:spcPts val="0"/>
              </a:spcAft>
              <a:buSzPts val="1100"/>
              <a:buChar char="●"/>
              <a:defRPr b="0" i="0" sz="1300">
                <a:solidFill>
                  <a:schemeClr val="dk2"/>
                </a:solidFill>
                <a:latin typeface="Arial"/>
                <a:ea typeface="Arial"/>
                <a:cs typeface="Arial"/>
                <a:sym typeface="Arial"/>
              </a:defRPr>
            </a:lvl1pPr>
            <a:lvl2pPr indent="-285750" lvl="1" marL="914400" algn="l">
              <a:lnSpc>
                <a:spcPct val="120000"/>
              </a:lnSpc>
              <a:spcBef>
                <a:spcPts val="0"/>
              </a:spcBef>
              <a:spcAft>
                <a:spcPts val="0"/>
              </a:spcAft>
              <a:buSzPts val="900"/>
              <a:buChar char="○"/>
              <a:defRPr sz="1100"/>
            </a:lvl2pPr>
            <a:lvl3pPr indent="-279400" lvl="2" marL="1371600" algn="l">
              <a:lnSpc>
                <a:spcPct val="120000"/>
              </a:lnSpc>
              <a:spcBef>
                <a:spcPts val="0"/>
              </a:spcBef>
              <a:spcAft>
                <a:spcPts val="0"/>
              </a:spcAft>
              <a:buSzPts val="800"/>
              <a:buChar char="■"/>
              <a:defRPr sz="1000"/>
            </a:lvl3pPr>
            <a:lvl4pPr indent="-266700" lvl="3" marL="1828800" algn="l">
              <a:lnSpc>
                <a:spcPct val="120000"/>
              </a:lnSpc>
              <a:spcBef>
                <a:spcPts val="0"/>
              </a:spcBef>
              <a:spcAft>
                <a:spcPts val="0"/>
              </a:spcAft>
              <a:buSzPts val="600"/>
              <a:buChar char="●"/>
              <a:defRPr sz="800"/>
            </a:lvl4pPr>
            <a:lvl5pPr indent="-260350" lvl="4" marL="2286000" algn="l">
              <a:lnSpc>
                <a:spcPct val="120000"/>
              </a:lnSpc>
              <a:spcBef>
                <a:spcPts val="0"/>
              </a:spcBef>
              <a:spcAft>
                <a:spcPts val="0"/>
              </a:spcAft>
              <a:buSzPts val="500"/>
              <a:buChar char="○"/>
              <a:defRPr sz="600"/>
            </a:lvl5pPr>
            <a:lvl6pPr indent="-317500" lvl="5" marL="2743200" algn="l">
              <a:lnSpc>
                <a:spcPct val="95000"/>
              </a:lnSpc>
              <a:spcBef>
                <a:spcPts val="0"/>
              </a:spcBef>
              <a:spcAft>
                <a:spcPts val="0"/>
              </a:spcAft>
              <a:buSzPts val="1400"/>
              <a:buChar char="■"/>
              <a:defRPr sz="1100"/>
            </a:lvl6pPr>
            <a:lvl7pPr indent="-317500" lvl="6" marL="3200400" algn="l">
              <a:lnSpc>
                <a:spcPct val="95000"/>
              </a:lnSpc>
              <a:spcBef>
                <a:spcPts val="500"/>
              </a:spcBef>
              <a:spcAft>
                <a:spcPts val="0"/>
              </a:spcAft>
              <a:buSzPts val="1400"/>
              <a:buChar char="●"/>
              <a:defRPr sz="1100"/>
            </a:lvl7pPr>
            <a:lvl8pPr indent="-317500" lvl="7" marL="3657600" algn="l">
              <a:lnSpc>
                <a:spcPct val="95000"/>
              </a:lnSpc>
              <a:spcBef>
                <a:spcPts val="500"/>
              </a:spcBef>
              <a:spcAft>
                <a:spcPts val="0"/>
              </a:spcAft>
              <a:buSzPts val="1400"/>
              <a:buChar char="○"/>
              <a:defRPr sz="1100"/>
            </a:lvl8pPr>
            <a:lvl9pPr indent="-317500" lvl="8" marL="4114800" algn="l">
              <a:lnSpc>
                <a:spcPct val="95000"/>
              </a:lnSpc>
              <a:spcBef>
                <a:spcPts val="500"/>
              </a:spcBef>
              <a:spcAft>
                <a:spcPts val="500"/>
              </a:spcAft>
              <a:buSzPts val="1400"/>
              <a:buChar char="■"/>
              <a:defRPr sz="1100"/>
            </a:lvl9pPr>
          </a:lstStyle>
          <a:p/>
        </p:txBody>
      </p:sp>
      <p:sp>
        <p:nvSpPr>
          <p:cNvPr id="203" name="Google Shape;203;p22"/>
          <p:cNvSpPr txBox="1"/>
          <p:nvPr>
            <p:ph type="title"/>
          </p:nvPr>
        </p:nvSpPr>
        <p:spPr>
          <a:xfrm>
            <a:off x="569506" y="215684"/>
            <a:ext cx="8004900" cy="597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100"/>
              <a:buNone/>
              <a:defRPr b="1" i="0" sz="1900">
                <a:solidFill>
                  <a:schemeClr val="dk2"/>
                </a:solidFill>
                <a:latin typeface="Arial"/>
                <a:ea typeface="Arial"/>
                <a:cs typeface="Arial"/>
                <a:sym typeface="Arial"/>
              </a:defRPr>
            </a:lvl1pPr>
            <a:lvl2pPr lvl="1" algn="l">
              <a:lnSpc>
                <a:spcPct val="90000"/>
              </a:lnSpc>
              <a:spcBef>
                <a:spcPts val="0"/>
              </a:spcBef>
              <a:spcAft>
                <a:spcPts val="0"/>
              </a:spcAft>
              <a:buSzPts val="1100"/>
              <a:buNone/>
              <a:defRPr sz="1100"/>
            </a:lvl2pPr>
            <a:lvl3pPr lvl="2" algn="l">
              <a:lnSpc>
                <a:spcPct val="90000"/>
              </a:lnSpc>
              <a:spcBef>
                <a:spcPts val="0"/>
              </a:spcBef>
              <a:spcAft>
                <a:spcPts val="0"/>
              </a:spcAft>
              <a:buSzPts val="1100"/>
              <a:buNone/>
              <a:defRPr sz="1100"/>
            </a:lvl3pPr>
            <a:lvl4pPr lvl="3" algn="l">
              <a:lnSpc>
                <a:spcPct val="90000"/>
              </a:lnSpc>
              <a:spcBef>
                <a:spcPts val="0"/>
              </a:spcBef>
              <a:spcAft>
                <a:spcPts val="0"/>
              </a:spcAft>
              <a:buSzPts val="1100"/>
              <a:buNone/>
              <a:defRPr sz="1100"/>
            </a:lvl4pPr>
            <a:lvl5pPr lvl="4" algn="l">
              <a:lnSpc>
                <a:spcPct val="90000"/>
              </a:lnSpc>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204" name="Google Shape;204;p22"/>
          <p:cNvSpPr txBox="1"/>
          <p:nvPr>
            <p:ph idx="2" type="body"/>
          </p:nvPr>
        </p:nvSpPr>
        <p:spPr>
          <a:xfrm>
            <a:off x="569506" y="1054256"/>
            <a:ext cx="8004900" cy="912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000"/>
              <a:buFont typeface="Arial"/>
              <a:buNone/>
              <a:defRPr sz="1300"/>
            </a:lvl1pPr>
            <a:lvl2pPr indent="-298450" lvl="1" marL="914400" algn="l">
              <a:lnSpc>
                <a:spcPct val="130000"/>
              </a:lnSpc>
              <a:spcBef>
                <a:spcPts val="0"/>
              </a:spcBef>
              <a:spcAft>
                <a:spcPts val="0"/>
              </a:spcAft>
              <a:buSzPts val="1100"/>
              <a:buChar char="○"/>
              <a:defRPr sz="1100"/>
            </a:lvl2pPr>
            <a:lvl3pPr indent="-298450" lvl="2" marL="1371600" algn="l">
              <a:lnSpc>
                <a:spcPct val="130000"/>
              </a:lnSpc>
              <a:spcBef>
                <a:spcPts val="0"/>
              </a:spcBef>
              <a:spcAft>
                <a:spcPts val="0"/>
              </a:spcAft>
              <a:buSzPts val="1100"/>
              <a:buChar char="■"/>
              <a:defRPr sz="1100"/>
            </a:lvl3pPr>
            <a:lvl4pPr indent="-298450" lvl="3" marL="1828800" algn="l">
              <a:lnSpc>
                <a:spcPct val="130000"/>
              </a:lnSpc>
              <a:spcBef>
                <a:spcPts val="0"/>
              </a:spcBef>
              <a:spcAft>
                <a:spcPts val="0"/>
              </a:spcAft>
              <a:buSzPts val="1100"/>
              <a:buChar char="●"/>
              <a:defRPr sz="1100"/>
            </a:lvl4pPr>
            <a:lvl5pPr indent="-298450" lvl="4" marL="2286000" algn="l">
              <a:lnSpc>
                <a:spcPct val="130000"/>
              </a:lnSpc>
              <a:spcBef>
                <a:spcPts val="0"/>
              </a:spcBef>
              <a:spcAft>
                <a:spcPts val="0"/>
              </a:spcAft>
              <a:buSzPts val="1100"/>
              <a:buChar char="○"/>
              <a:defRPr sz="1100"/>
            </a:lvl5pPr>
            <a:lvl6pPr indent="-317500" lvl="5" marL="2743200" algn="l">
              <a:lnSpc>
                <a:spcPct val="95000"/>
              </a:lnSpc>
              <a:spcBef>
                <a:spcPts val="0"/>
              </a:spcBef>
              <a:spcAft>
                <a:spcPts val="0"/>
              </a:spcAft>
              <a:buSzPts val="1400"/>
              <a:buChar char="■"/>
              <a:defRPr sz="1100"/>
            </a:lvl6pPr>
            <a:lvl7pPr indent="-317500" lvl="6" marL="3200400" algn="l">
              <a:lnSpc>
                <a:spcPct val="95000"/>
              </a:lnSpc>
              <a:spcBef>
                <a:spcPts val="500"/>
              </a:spcBef>
              <a:spcAft>
                <a:spcPts val="0"/>
              </a:spcAft>
              <a:buSzPts val="1400"/>
              <a:buChar char="●"/>
              <a:defRPr sz="1100"/>
            </a:lvl7pPr>
            <a:lvl8pPr indent="-317500" lvl="7" marL="3657600" algn="l">
              <a:lnSpc>
                <a:spcPct val="95000"/>
              </a:lnSpc>
              <a:spcBef>
                <a:spcPts val="500"/>
              </a:spcBef>
              <a:spcAft>
                <a:spcPts val="0"/>
              </a:spcAft>
              <a:buSzPts val="1400"/>
              <a:buChar char="○"/>
              <a:defRPr sz="1100"/>
            </a:lvl8pPr>
            <a:lvl9pPr indent="-317500" lvl="8" marL="4114800" algn="l">
              <a:lnSpc>
                <a:spcPct val="95000"/>
              </a:lnSpc>
              <a:spcBef>
                <a:spcPts val="500"/>
              </a:spcBef>
              <a:spcAft>
                <a:spcPts val="500"/>
              </a:spcAft>
              <a:buSzPts val="1400"/>
              <a:buChar char="■"/>
              <a:defRPr sz="1100"/>
            </a:lvl9pPr>
          </a:lstStyle>
          <a:p/>
        </p:txBody>
      </p:sp>
      <p:cxnSp>
        <p:nvCxnSpPr>
          <p:cNvPr id="205" name="Google Shape;205;p22"/>
          <p:cNvCxnSpPr/>
          <p:nvPr/>
        </p:nvCxnSpPr>
        <p:spPr>
          <a:xfrm>
            <a:off x="569506" y="813104"/>
            <a:ext cx="8004900" cy="0"/>
          </a:xfrm>
          <a:prstGeom prst="straightConnector1">
            <a:avLst/>
          </a:prstGeom>
          <a:solidFill>
            <a:schemeClr val="accent1"/>
          </a:solidFill>
          <a:ln cap="flat" cmpd="sng" w="9525">
            <a:solidFill>
              <a:srgbClr val="DED9D3"/>
            </a:solidFill>
            <a:prstDash val="solid"/>
            <a:round/>
            <a:headEnd len="sm" w="sm" type="none"/>
            <a:tailEnd len="sm" w="sm" type="none"/>
          </a:ln>
        </p:spPr>
      </p:cxnSp>
      <p:pic>
        <p:nvPicPr>
          <p:cNvPr id="206" name="Google Shape;206;p22"/>
          <p:cNvPicPr preferRelativeResize="0"/>
          <p:nvPr/>
        </p:nvPicPr>
        <p:blipFill rotWithShape="1">
          <a:blip r:embed="rId2">
            <a:alphaModFix/>
          </a:blip>
          <a:srcRect b="0" l="0" r="0" t="0"/>
          <a:stretch/>
        </p:blipFill>
        <p:spPr>
          <a:xfrm>
            <a:off x="7786320" y="483166"/>
            <a:ext cx="627044" cy="171457"/>
          </a:xfrm>
          <a:prstGeom prst="rect">
            <a:avLst/>
          </a:prstGeom>
          <a:noFill/>
          <a:ln>
            <a:noFill/>
          </a:ln>
        </p:spPr>
      </p:pic>
      <p:sp>
        <p:nvSpPr>
          <p:cNvPr id="207" name="Google Shape;207;p22"/>
          <p:cNvSpPr txBox="1"/>
          <p:nvPr>
            <p:ph idx="12" type="sldNum"/>
          </p:nvPr>
        </p:nvSpPr>
        <p:spPr>
          <a:xfrm>
            <a:off x="8358985" y="6610343"/>
            <a:ext cx="215400" cy="228600"/>
          </a:xfrm>
          <a:prstGeom prst="rect">
            <a:avLst/>
          </a:prstGeom>
          <a:noFill/>
          <a:ln>
            <a:noFill/>
          </a:ln>
        </p:spPr>
        <p:txBody>
          <a:bodyPr anchorCtr="0" anchor="ctr" bIns="72850" lIns="0" spcFirstLastPara="1" rIns="0" wrap="square" tIns="71725">
            <a:noAutofit/>
          </a:bodyPr>
          <a:lstStyle>
            <a:lvl1pPr indent="0" lvl="0" marL="0" algn="ctr">
              <a:spcBef>
                <a:spcPts val="0"/>
              </a:spcBef>
              <a:spcAft>
                <a:spcPts val="0"/>
              </a:spcAft>
              <a:buNone/>
              <a:defRPr b="0" i="0" sz="800" u="none" cap="none" strike="noStrike">
                <a:solidFill>
                  <a:srgbClr val="848484"/>
                </a:solidFill>
                <a:latin typeface="Arial"/>
                <a:ea typeface="Arial"/>
                <a:cs typeface="Arial"/>
                <a:sym typeface="Arial"/>
              </a:defRPr>
            </a:lvl1pPr>
            <a:lvl2pPr indent="0" lvl="1" marL="0" algn="ctr">
              <a:spcBef>
                <a:spcPts val="0"/>
              </a:spcBef>
              <a:spcAft>
                <a:spcPts val="0"/>
              </a:spcAft>
              <a:buNone/>
              <a:defRPr b="0" i="0" sz="800" u="none" cap="none" strike="noStrike">
                <a:solidFill>
                  <a:srgbClr val="848484"/>
                </a:solidFill>
                <a:latin typeface="Arial"/>
                <a:ea typeface="Arial"/>
                <a:cs typeface="Arial"/>
                <a:sym typeface="Arial"/>
              </a:defRPr>
            </a:lvl2pPr>
            <a:lvl3pPr indent="0" lvl="2" marL="0" algn="ctr">
              <a:spcBef>
                <a:spcPts val="0"/>
              </a:spcBef>
              <a:spcAft>
                <a:spcPts val="0"/>
              </a:spcAft>
              <a:buNone/>
              <a:defRPr b="0" i="0" sz="800" u="none" cap="none" strike="noStrike">
                <a:solidFill>
                  <a:srgbClr val="848484"/>
                </a:solidFill>
                <a:latin typeface="Arial"/>
                <a:ea typeface="Arial"/>
                <a:cs typeface="Arial"/>
                <a:sym typeface="Arial"/>
              </a:defRPr>
            </a:lvl3pPr>
            <a:lvl4pPr indent="0" lvl="3" marL="0" algn="ctr">
              <a:spcBef>
                <a:spcPts val="0"/>
              </a:spcBef>
              <a:spcAft>
                <a:spcPts val="0"/>
              </a:spcAft>
              <a:buNone/>
              <a:defRPr b="0" i="0" sz="800" u="none" cap="none" strike="noStrike">
                <a:solidFill>
                  <a:srgbClr val="848484"/>
                </a:solidFill>
                <a:latin typeface="Arial"/>
                <a:ea typeface="Arial"/>
                <a:cs typeface="Arial"/>
                <a:sym typeface="Arial"/>
              </a:defRPr>
            </a:lvl4pPr>
            <a:lvl5pPr indent="0" lvl="4" marL="0" algn="ctr">
              <a:spcBef>
                <a:spcPts val="0"/>
              </a:spcBef>
              <a:spcAft>
                <a:spcPts val="0"/>
              </a:spcAft>
              <a:buNone/>
              <a:defRPr b="0" i="0" sz="800" u="none" cap="none" strike="noStrike">
                <a:solidFill>
                  <a:srgbClr val="848484"/>
                </a:solidFill>
                <a:latin typeface="Arial"/>
                <a:ea typeface="Arial"/>
                <a:cs typeface="Arial"/>
                <a:sym typeface="Arial"/>
              </a:defRPr>
            </a:lvl5pPr>
            <a:lvl6pPr indent="0" lvl="5" marL="0" algn="ctr">
              <a:spcBef>
                <a:spcPts val="0"/>
              </a:spcBef>
              <a:spcAft>
                <a:spcPts val="0"/>
              </a:spcAft>
              <a:buNone/>
              <a:defRPr b="0" i="0" sz="800" u="none" cap="none" strike="noStrike">
                <a:solidFill>
                  <a:srgbClr val="848484"/>
                </a:solidFill>
                <a:latin typeface="Arial"/>
                <a:ea typeface="Arial"/>
                <a:cs typeface="Arial"/>
                <a:sym typeface="Arial"/>
              </a:defRPr>
            </a:lvl6pPr>
            <a:lvl7pPr indent="0" lvl="6" marL="0" algn="ctr">
              <a:spcBef>
                <a:spcPts val="0"/>
              </a:spcBef>
              <a:spcAft>
                <a:spcPts val="0"/>
              </a:spcAft>
              <a:buNone/>
              <a:defRPr b="0" i="0" sz="800" u="none" cap="none" strike="noStrike">
                <a:solidFill>
                  <a:srgbClr val="848484"/>
                </a:solidFill>
                <a:latin typeface="Arial"/>
                <a:ea typeface="Arial"/>
                <a:cs typeface="Arial"/>
                <a:sym typeface="Arial"/>
              </a:defRPr>
            </a:lvl7pPr>
            <a:lvl8pPr indent="0" lvl="7" marL="0" algn="ctr">
              <a:spcBef>
                <a:spcPts val="0"/>
              </a:spcBef>
              <a:spcAft>
                <a:spcPts val="0"/>
              </a:spcAft>
              <a:buNone/>
              <a:defRPr b="0" i="0" sz="800" u="none" cap="none" strike="noStrike">
                <a:solidFill>
                  <a:srgbClr val="848484"/>
                </a:solidFill>
                <a:latin typeface="Arial"/>
                <a:ea typeface="Arial"/>
                <a:cs typeface="Arial"/>
                <a:sym typeface="Arial"/>
              </a:defRPr>
            </a:lvl8pPr>
            <a:lvl9pPr indent="0" lvl="8" marL="0" algn="ctr">
              <a:spcBef>
                <a:spcPts val="0"/>
              </a:spcBef>
              <a:spcAft>
                <a:spcPts val="0"/>
              </a:spcAft>
              <a:buNone/>
              <a:defRPr b="0" i="0" sz="800" u="none" cap="none" strike="noStrike">
                <a:solidFill>
                  <a:srgbClr val="848484"/>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cxnSp>
        <p:nvCxnSpPr>
          <p:cNvPr id="208" name="Google Shape;208;p22"/>
          <p:cNvCxnSpPr/>
          <p:nvPr/>
        </p:nvCxnSpPr>
        <p:spPr>
          <a:xfrm>
            <a:off x="569506" y="6613314"/>
            <a:ext cx="8004900" cy="0"/>
          </a:xfrm>
          <a:prstGeom prst="straightConnector1">
            <a:avLst/>
          </a:prstGeom>
          <a:solidFill>
            <a:schemeClr val="accent1"/>
          </a:solidFill>
          <a:ln cap="flat" cmpd="sng" w="9525">
            <a:solidFill>
              <a:srgbClr val="DED9D3"/>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213" name="Shape 213"/>
        <p:cNvGrpSpPr/>
        <p:nvPr/>
      </p:nvGrpSpPr>
      <p:grpSpPr>
        <a:xfrm>
          <a:off x="0" y="0"/>
          <a:ext cx="0" cy="0"/>
          <a:chOff x="0" y="0"/>
          <a:chExt cx="0" cy="0"/>
        </a:xfrm>
      </p:grpSpPr>
      <p:sp>
        <p:nvSpPr>
          <p:cNvPr id="214" name="Google Shape;214;p24"/>
          <p:cNvSpPr txBox="1"/>
          <p:nvPr>
            <p:ph type="ctrTitle"/>
          </p:nvPr>
        </p:nvSpPr>
        <p:spPr>
          <a:xfrm>
            <a:off x="729450" y="1763267"/>
            <a:ext cx="7688100" cy="2219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400"/>
              <a:buNone/>
              <a:defRPr sz="3400">
                <a:solidFill>
                  <a:schemeClr val="dk2"/>
                </a:solidFill>
              </a:defRPr>
            </a:lvl1pPr>
            <a:lvl2pPr lvl="1" rtl="0">
              <a:spcBef>
                <a:spcPts val="0"/>
              </a:spcBef>
              <a:spcAft>
                <a:spcPts val="0"/>
              </a:spcAft>
              <a:buClr>
                <a:schemeClr val="dk2"/>
              </a:buClr>
              <a:buSzPts val="3400"/>
              <a:buNone/>
              <a:defRPr sz="3400">
                <a:solidFill>
                  <a:schemeClr val="dk2"/>
                </a:solidFill>
              </a:defRPr>
            </a:lvl2pPr>
            <a:lvl3pPr lvl="2" rtl="0">
              <a:spcBef>
                <a:spcPts val="0"/>
              </a:spcBef>
              <a:spcAft>
                <a:spcPts val="0"/>
              </a:spcAft>
              <a:buClr>
                <a:schemeClr val="dk2"/>
              </a:buClr>
              <a:buSzPts val="3400"/>
              <a:buNone/>
              <a:defRPr sz="3400">
                <a:solidFill>
                  <a:schemeClr val="dk2"/>
                </a:solidFill>
              </a:defRPr>
            </a:lvl3pPr>
            <a:lvl4pPr lvl="3" rtl="0">
              <a:spcBef>
                <a:spcPts val="0"/>
              </a:spcBef>
              <a:spcAft>
                <a:spcPts val="0"/>
              </a:spcAft>
              <a:buClr>
                <a:schemeClr val="dk2"/>
              </a:buClr>
              <a:buSzPts val="3400"/>
              <a:buNone/>
              <a:defRPr sz="3400">
                <a:solidFill>
                  <a:schemeClr val="dk2"/>
                </a:solidFill>
              </a:defRPr>
            </a:lvl4pPr>
            <a:lvl5pPr lvl="4" rtl="0">
              <a:spcBef>
                <a:spcPts val="0"/>
              </a:spcBef>
              <a:spcAft>
                <a:spcPts val="0"/>
              </a:spcAft>
              <a:buClr>
                <a:schemeClr val="dk2"/>
              </a:buClr>
              <a:buSzPts val="3400"/>
              <a:buNone/>
              <a:defRPr sz="3400">
                <a:solidFill>
                  <a:schemeClr val="dk2"/>
                </a:solidFill>
              </a:defRPr>
            </a:lvl5pPr>
            <a:lvl6pPr lvl="5" rtl="0">
              <a:spcBef>
                <a:spcPts val="0"/>
              </a:spcBef>
              <a:spcAft>
                <a:spcPts val="0"/>
              </a:spcAft>
              <a:buClr>
                <a:schemeClr val="dk2"/>
              </a:buClr>
              <a:buSzPts val="3400"/>
              <a:buNone/>
              <a:defRPr sz="3400">
                <a:solidFill>
                  <a:schemeClr val="dk2"/>
                </a:solidFill>
              </a:defRPr>
            </a:lvl6pPr>
            <a:lvl7pPr lvl="6" rtl="0">
              <a:spcBef>
                <a:spcPts val="0"/>
              </a:spcBef>
              <a:spcAft>
                <a:spcPts val="0"/>
              </a:spcAft>
              <a:buClr>
                <a:schemeClr val="dk2"/>
              </a:buClr>
              <a:buSzPts val="3400"/>
              <a:buNone/>
              <a:defRPr sz="3400">
                <a:solidFill>
                  <a:schemeClr val="dk2"/>
                </a:solidFill>
              </a:defRPr>
            </a:lvl7pPr>
            <a:lvl8pPr lvl="7" rtl="0">
              <a:spcBef>
                <a:spcPts val="0"/>
              </a:spcBef>
              <a:spcAft>
                <a:spcPts val="0"/>
              </a:spcAft>
              <a:buClr>
                <a:schemeClr val="dk2"/>
              </a:buClr>
              <a:buSzPts val="3400"/>
              <a:buNone/>
              <a:defRPr sz="3400">
                <a:solidFill>
                  <a:schemeClr val="dk2"/>
                </a:solidFill>
              </a:defRPr>
            </a:lvl8pPr>
            <a:lvl9pPr lvl="8" rtl="0">
              <a:spcBef>
                <a:spcPts val="0"/>
              </a:spcBef>
              <a:spcAft>
                <a:spcPts val="0"/>
              </a:spcAft>
              <a:buClr>
                <a:schemeClr val="dk2"/>
              </a:buClr>
              <a:buSzPts val="3400"/>
              <a:buNone/>
              <a:defRPr sz="3400">
                <a:solidFill>
                  <a:schemeClr val="dk2"/>
                </a:solidFill>
              </a:defRPr>
            </a:lvl9pPr>
          </a:lstStyle>
          <a:p/>
        </p:txBody>
      </p:sp>
      <p:sp>
        <p:nvSpPr>
          <p:cNvPr id="215" name="Google Shape;215;p24"/>
          <p:cNvSpPr txBox="1"/>
          <p:nvPr>
            <p:ph idx="1" type="subTitle"/>
          </p:nvPr>
        </p:nvSpPr>
        <p:spPr>
          <a:xfrm>
            <a:off x="729627" y="4230533"/>
            <a:ext cx="7688100" cy="721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16" name="Google Shape;216;p24"/>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pic>
        <p:nvPicPr>
          <p:cNvPr descr="チエル（CHIeru）はICTで教育現場をサポートします。" id="217" name="Google Shape;217;p24"/>
          <p:cNvPicPr preferRelativeResize="0"/>
          <p:nvPr/>
        </p:nvPicPr>
        <p:blipFill>
          <a:blip r:embed="rId2">
            <a:alphaModFix/>
          </a:blip>
          <a:stretch>
            <a:fillRect/>
          </a:stretch>
        </p:blipFill>
        <p:spPr>
          <a:xfrm>
            <a:off x="76200" y="6434733"/>
            <a:ext cx="856850" cy="229700"/>
          </a:xfrm>
          <a:prstGeom prst="rect">
            <a:avLst/>
          </a:prstGeom>
          <a:noFill/>
          <a:ln>
            <a:noFill/>
          </a:ln>
        </p:spPr>
      </p:pic>
      <p:cxnSp>
        <p:nvCxnSpPr>
          <p:cNvPr id="218" name="Google Shape;218;p24"/>
          <p:cNvCxnSpPr/>
          <p:nvPr/>
        </p:nvCxnSpPr>
        <p:spPr>
          <a:xfrm>
            <a:off x="9675" y="1611367"/>
            <a:ext cx="9146100" cy="0"/>
          </a:xfrm>
          <a:prstGeom prst="straightConnector1">
            <a:avLst/>
          </a:prstGeom>
          <a:noFill/>
          <a:ln cap="flat" cmpd="sng" w="28575">
            <a:solidFill>
              <a:srgbClr val="FF9900"/>
            </a:solidFill>
            <a:prstDash val="solid"/>
            <a:round/>
            <a:headEnd len="med" w="med" type="none"/>
            <a:tailEnd len="med" w="med" type="none"/>
          </a:ln>
        </p:spPr>
      </p:cxnSp>
      <p:cxnSp>
        <p:nvCxnSpPr>
          <p:cNvPr id="219" name="Google Shape;219;p24"/>
          <p:cNvCxnSpPr/>
          <p:nvPr/>
        </p:nvCxnSpPr>
        <p:spPr>
          <a:xfrm>
            <a:off x="9675" y="2823133"/>
            <a:ext cx="9146100" cy="0"/>
          </a:xfrm>
          <a:prstGeom prst="straightConnector1">
            <a:avLst/>
          </a:prstGeom>
          <a:noFill/>
          <a:ln cap="flat" cmpd="sng" w="28575">
            <a:solidFill>
              <a:srgbClr val="FF9900"/>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220" name="Shape 220"/>
        <p:cNvGrpSpPr/>
        <p:nvPr/>
      </p:nvGrpSpPr>
      <p:grpSpPr>
        <a:xfrm>
          <a:off x="0" y="0"/>
          <a:ext cx="0" cy="0"/>
          <a:chOff x="0" y="0"/>
          <a:chExt cx="0" cy="0"/>
        </a:xfrm>
      </p:grpSpPr>
      <p:pic>
        <p:nvPicPr>
          <p:cNvPr descr="shutterstock_429987889_edited.jpg" id="221" name="Google Shape;221;p25"/>
          <p:cNvPicPr preferRelativeResize="0"/>
          <p:nvPr/>
        </p:nvPicPr>
        <p:blipFill rotWithShape="1">
          <a:blip r:embed="rId2">
            <a:alphaModFix/>
          </a:blip>
          <a:srcRect b="23591" l="0" r="0" t="21799"/>
          <a:stretch/>
        </p:blipFill>
        <p:spPr>
          <a:xfrm>
            <a:off x="0" y="650433"/>
            <a:ext cx="9144000" cy="6207571"/>
          </a:xfrm>
          <a:prstGeom prst="rect">
            <a:avLst/>
          </a:prstGeom>
          <a:noFill/>
          <a:ln>
            <a:noFill/>
          </a:ln>
        </p:spPr>
      </p:pic>
      <p:sp>
        <p:nvSpPr>
          <p:cNvPr id="222" name="Google Shape;222;p25"/>
          <p:cNvSpPr/>
          <p:nvPr/>
        </p:nvSpPr>
        <p:spPr>
          <a:xfrm>
            <a:off x="0" y="0"/>
            <a:ext cx="9144000" cy="650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 name="Google Shape;223;p25"/>
          <p:cNvGrpSpPr/>
          <p:nvPr/>
        </p:nvGrpSpPr>
        <p:grpSpPr>
          <a:xfrm>
            <a:off x="830392" y="1588427"/>
            <a:ext cx="745763" cy="61102"/>
            <a:chOff x="4580561" y="2589004"/>
            <a:chExt cx="1064464" cy="25200"/>
          </a:xfrm>
        </p:grpSpPr>
        <p:sp>
          <p:nvSpPr>
            <p:cNvPr id="224" name="Google Shape;224;p2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 name="Google Shape;226;p25"/>
          <p:cNvSpPr txBox="1"/>
          <p:nvPr>
            <p:ph type="ctrTitle"/>
          </p:nvPr>
        </p:nvSpPr>
        <p:spPr>
          <a:xfrm>
            <a:off x="729450" y="1763267"/>
            <a:ext cx="7688100" cy="2219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27" name="Google Shape;227;p25"/>
          <p:cNvSpPr txBox="1"/>
          <p:nvPr>
            <p:ph idx="1" type="subTitle"/>
          </p:nvPr>
        </p:nvSpPr>
        <p:spPr>
          <a:xfrm>
            <a:off x="729627" y="4230533"/>
            <a:ext cx="7688100" cy="721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28" name="Google Shape;228;p25"/>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229" name="Google Shape;229;p25">
            <a:hlinkClick/>
          </p:cNvPr>
          <p:cNvSpPr/>
          <p:nvPr/>
        </p:nvSpPr>
        <p:spPr>
          <a:xfrm>
            <a:off x="8280450" y="0"/>
            <a:ext cx="863400" cy="60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0" name="Google Shape;230;p25">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31" name="Google Shape;231;p25">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32" name="Google Shape;232;p25">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33" name="Shape 233"/>
        <p:cNvGrpSpPr/>
        <p:nvPr/>
      </p:nvGrpSpPr>
      <p:grpSpPr>
        <a:xfrm>
          <a:off x="0" y="0"/>
          <a:ext cx="0" cy="0"/>
          <a:chOff x="0" y="0"/>
          <a:chExt cx="0" cy="0"/>
        </a:xfrm>
      </p:grpSpPr>
      <p:grpSp>
        <p:nvGrpSpPr>
          <p:cNvPr id="234" name="Google Shape;234;p26"/>
          <p:cNvGrpSpPr/>
          <p:nvPr/>
        </p:nvGrpSpPr>
        <p:grpSpPr>
          <a:xfrm>
            <a:off x="830392" y="1588427"/>
            <a:ext cx="745763" cy="61102"/>
            <a:chOff x="4580561" y="2589004"/>
            <a:chExt cx="1064464" cy="25200"/>
          </a:xfrm>
        </p:grpSpPr>
        <p:sp>
          <p:nvSpPr>
            <p:cNvPr id="235" name="Google Shape;235;p2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 name="Google Shape;237;p26"/>
          <p:cNvSpPr txBox="1"/>
          <p:nvPr>
            <p:ph type="title"/>
          </p:nvPr>
        </p:nvSpPr>
        <p:spPr>
          <a:xfrm>
            <a:off x="729450" y="1763267"/>
            <a:ext cx="7688400" cy="202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38" name="Google Shape;238;p26"/>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239" name="Google Shape;239;p26">
            <a:hlinkClick/>
          </p:cNvPr>
          <p:cNvSpPr/>
          <p:nvPr/>
        </p:nvSpPr>
        <p:spPr>
          <a:xfrm>
            <a:off x="8280450" y="0"/>
            <a:ext cx="863400" cy="605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0" name="Google Shape;240;p26">
            <a:hlinkClick/>
          </p:cNvPr>
          <p:cNvCxnSpPr/>
          <p:nvPr/>
        </p:nvCxnSpPr>
        <p:spPr>
          <a:xfrm>
            <a:off x="8598817" y="28846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241" name="Google Shape;241;p26">
            <a:hlinkClick/>
          </p:cNvPr>
          <p:cNvCxnSpPr/>
          <p:nvPr/>
        </p:nvCxnSpPr>
        <p:spPr>
          <a:xfrm>
            <a:off x="8598817" y="33351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242" name="Google Shape;242;p26">
            <a:hlinkClick/>
          </p:cNvPr>
          <p:cNvCxnSpPr/>
          <p:nvPr/>
        </p:nvCxnSpPr>
        <p:spPr>
          <a:xfrm>
            <a:off x="8598817" y="378567"/>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3" name="Shape 243"/>
        <p:cNvGrpSpPr/>
        <p:nvPr/>
      </p:nvGrpSpPr>
      <p:grpSpPr>
        <a:xfrm>
          <a:off x="0" y="0"/>
          <a:ext cx="0" cy="0"/>
          <a:chOff x="0" y="0"/>
          <a:chExt cx="0" cy="0"/>
        </a:xfrm>
      </p:grpSpPr>
      <p:sp>
        <p:nvSpPr>
          <p:cNvPr id="244" name="Google Shape;244;p27"/>
          <p:cNvSpPr/>
          <p:nvPr/>
        </p:nvSpPr>
        <p:spPr>
          <a:xfrm>
            <a:off x="0" y="0"/>
            <a:ext cx="9144000" cy="605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7"/>
          <p:cNvSpPr/>
          <p:nvPr/>
        </p:nvSpPr>
        <p:spPr>
          <a:xfrm rot="-5400000">
            <a:off x="-69751" y="210144"/>
            <a:ext cx="448500" cy="156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7"/>
          <p:cNvSpPr txBox="1"/>
          <p:nvPr>
            <p:ph type="title"/>
          </p:nvPr>
        </p:nvSpPr>
        <p:spPr>
          <a:xfrm>
            <a:off x="356725" y="-14333"/>
            <a:ext cx="7449900" cy="605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000"/>
              <a:buNone/>
              <a:defRPr sz="2000">
                <a:solidFill>
                  <a:schemeClr val="dk2"/>
                </a:solidFill>
              </a:defRPr>
            </a:lvl1pPr>
            <a:lvl2pPr lvl="1" rtl="0">
              <a:spcBef>
                <a:spcPts val="0"/>
              </a:spcBef>
              <a:spcAft>
                <a:spcPts val="0"/>
              </a:spcAft>
              <a:buClr>
                <a:schemeClr val="dk2"/>
              </a:buClr>
              <a:buSzPts val="2000"/>
              <a:buNone/>
              <a:defRPr sz="2000">
                <a:solidFill>
                  <a:schemeClr val="dk2"/>
                </a:solidFill>
              </a:defRPr>
            </a:lvl2pPr>
            <a:lvl3pPr lvl="2" rtl="0">
              <a:spcBef>
                <a:spcPts val="0"/>
              </a:spcBef>
              <a:spcAft>
                <a:spcPts val="0"/>
              </a:spcAft>
              <a:buClr>
                <a:schemeClr val="dk2"/>
              </a:buClr>
              <a:buSzPts val="2000"/>
              <a:buNone/>
              <a:defRPr sz="2000">
                <a:solidFill>
                  <a:schemeClr val="dk2"/>
                </a:solidFill>
              </a:defRPr>
            </a:lvl3pPr>
            <a:lvl4pPr lvl="3" rtl="0">
              <a:spcBef>
                <a:spcPts val="0"/>
              </a:spcBef>
              <a:spcAft>
                <a:spcPts val="0"/>
              </a:spcAft>
              <a:buClr>
                <a:schemeClr val="dk2"/>
              </a:buClr>
              <a:buSzPts val="2000"/>
              <a:buNone/>
              <a:defRPr sz="2000">
                <a:solidFill>
                  <a:schemeClr val="dk2"/>
                </a:solidFill>
              </a:defRPr>
            </a:lvl4pPr>
            <a:lvl5pPr lvl="4" rtl="0">
              <a:spcBef>
                <a:spcPts val="0"/>
              </a:spcBef>
              <a:spcAft>
                <a:spcPts val="0"/>
              </a:spcAft>
              <a:buClr>
                <a:schemeClr val="dk2"/>
              </a:buClr>
              <a:buSzPts val="2000"/>
              <a:buNone/>
              <a:defRPr sz="2000">
                <a:solidFill>
                  <a:schemeClr val="dk2"/>
                </a:solidFill>
              </a:defRPr>
            </a:lvl5pPr>
            <a:lvl6pPr lvl="5" rtl="0">
              <a:spcBef>
                <a:spcPts val="0"/>
              </a:spcBef>
              <a:spcAft>
                <a:spcPts val="0"/>
              </a:spcAft>
              <a:buClr>
                <a:schemeClr val="dk2"/>
              </a:buClr>
              <a:buSzPts val="2000"/>
              <a:buNone/>
              <a:defRPr sz="2000">
                <a:solidFill>
                  <a:schemeClr val="dk2"/>
                </a:solidFill>
              </a:defRPr>
            </a:lvl6pPr>
            <a:lvl7pPr lvl="6" rtl="0">
              <a:spcBef>
                <a:spcPts val="0"/>
              </a:spcBef>
              <a:spcAft>
                <a:spcPts val="0"/>
              </a:spcAft>
              <a:buClr>
                <a:schemeClr val="dk2"/>
              </a:buClr>
              <a:buSzPts val="2000"/>
              <a:buNone/>
              <a:defRPr sz="2000">
                <a:solidFill>
                  <a:schemeClr val="dk2"/>
                </a:solidFill>
              </a:defRPr>
            </a:lvl7pPr>
            <a:lvl8pPr lvl="7" rtl="0">
              <a:spcBef>
                <a:spcPts val="0"/>
              </a:spcBef>
              <a:spcAft>
                <a:spcPts val="0"/>
              </a:spcAft>
              <a:buClr>
                <a:schemeClr val="dk2"/>
              </a:buClr>
              <a:buSzPts val="2000"/>
              <a:buNone/>
              <a:defRPr sz="2000">
                <a:solidFill>
                  <a:schemeClr val="dk2"/>
                </a:solidFill>
              </a:defRPr>
            </a:lvl8pPr>
            <a:lvl9pPr lvl="8" rtl="0">
              <a:spcBef>
                <a:spcPts val="0"/>
              </a:spcBef>
              <a:spcAft>
                <a:spcPts val="0"/>
              </a:spcAft>
              <a:buClr>
                <a:schemeClr val="dk2"/>
              </a:buClr>
              <a:buSzPts val="2000"/>
              <a:buNone/>
              <a:defRPr sz="2000">
                <a:solidFill>
                  <a:schemeClr val="dk2"/>
                </a:solidFill>
              </a:defRPr>
            </a:lvl9pPr>
          </a:lstStyle>
          <a:p/>
        </p:txBody>
      </p:sp>
      <p:sp>
        <p:nvSpPr>
          <p:cNvPr id="247" name="Google Shape;247;p27"/>
          <p:cNvSpPr txBox="1"/>
          <p:nvPr>
            <p:ph idx="1" type="body"/>
          </p:nvPr>
        </p:nvSpPr>
        <p:spPr>
          <a:xfrm>
            <a:off x="356725" y="725000"/>
            <a:ext cx="8458500" cy="30147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248" name="Google Shape;248;p27"/>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249" name="Google Shape;249;p27">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0" name="Google Shape;250;p27">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51" name="Google Shape;251;p27">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52" name="Google Shape;252;p27">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pic>
        <p:nvPicPr>
          <p:cNvPr descr="チエル（CHIeru）はICTで教育現場をサポートします。" id="253" name="Google Shape;253;p27"/>
          <p:cNvPicPr preferRelativeResize="0"/>
          <p:nvPr/>
        </p:nvPicPr>
        <p:blipFill>
          <a:blip r:embed="rId2">
            <a:alphaModFix/>
          </a:blip>
          <a:stretch>
            <a:fillRect/>
          </a:stretch>
        </p:blipFill>
        <p:spPr>
          <a:xfrm>
            <a:off x="76200" y="6434733"/>
            <a:ext cx="856850" cy="229700"/>
          </a:xfrm>
          <a:prstGeom prst="rect">
            <a:avLst/>
          </a:prstGeom>
          <a:noFill/>
          <a:ln>
            <a:noFill/>
          </a:ln>
        </p:spPr>
      </p:pic>
      <p:sp>
        <p:nvSpPr>
          <p:cNvPr id="254" name="Google Shape;254;p27"/>
          <p:cNvSpPr txBox="1"/>
          <p:nvPr/>
        </p:nvSpPr>
        <p:spPr>
          <a:xfrm>
            <a:off x="995825" y="6394467"/>
            <a:ext cx="3000000" cy="38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700">
                <a:solidFill>
                  <a:srgbClr val="7F7F7F"/>
                </a:solidFill>
              </a:rPr>
              <a:t>Copyright© 2020 CHIeru Co.,Ltd All rights reserved.</a:t>
            </a:r>
            <a:endParaRPr sz="700">
              <a:solidFill>
                <a:srgbClr val="7F7F7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255" name="Shape 255"/>
        <p:cNvGrpSpPr/>
        <p:nvPr/>
      </p:nvGrpSpPr>
      <p:grpSpPr>
        <a:xfrm>
          <a:off x="0" y="0"/>
          <a:ext cx="0" cy="0"/>
          <a:chOff x="0" y="0"/>
          <a:chExt cx="0" cy="0"/>
        </a:xfrm>
      </p:grpSpPr>
      <p:sp>
        <p:nvSpPr>
          <p:cNvPr id="256" name="Google Shape;256;p28"/>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8"/>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258" name="Google Shape;258;p28">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9" name="Google Shape;259;p28">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60" name="Google Shape;260;p28">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61" name="Google Shape;261;p28">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
        <p:nvSpPr>
          <p:cNvPr id="262" name="Google Shape;262;p28"/>
          <p:cNvSpPr txBox="1"/>
          <p:nvPr>
            <p:ph idx="1" type="body"/>
          </p:nvPr>
        </p:nvSpPr>
        <p:spPr>
          <a:xfrm>
            <a:off x="729450" y="1424867"/>
            <a:ext cx="7688700" cy="13791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263" name="Shape 263"/>
        <p:cNvGrpSpPr/>
        <p:nvPr/>
      </p:nvGrpSpPr>
      <p:grpSpPr>
        <a:xfrm>
          <a:off x="0" y="0"/>
          <a:ext cx="0" cy="0"/>
          <a:chOff x="0" y="0"/>
          <a:chExt cx="0" cy="0"/>
        </a:xfrm>
      </p:grpSpPr>
      <p:pic>
        <p:nvPicPr>
          <p:cNvPr descr="shutterstock_31891705.jpg" id="264" name="Google Shape;264;p29"/>
          <p:cNvPicPr preferRelativeResize="0"/>
          <p:nvPr/>
        </p:nvPicPr>
        <p:blipFill rotWithShape="1">
          <a:blip r:embed="rId2">
            <a:alphaModFix/>
          </a:blip>
          <a:srcRect b="11971" l="0" r="0" t="11971"/>
          <a:stretch/>
        </p:blipFill>
        <p:spPr>
          <a:xfrm>
            <a:off x="0" y="650433"/>
            <a:ext cx="9143999" cy="6207561"/>
          </a:xfrm>
          <a:prstGeom prst="rect">
            <a:avLst/>
          </a:prstGeom>
          <a:noFill/>
          <a:ln>
            <a:noFill/>
          </a:ln>
        </p:spPr>
      </p:pic>
      <p:sp>
        <p:nvSpPr>
          <p:cNvPr id="265" name="Google Shape;265;p29"/>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9"/>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ja"/>
              <a:t>‹#›</a:t>
            </a:fld>
            <a:endParaRPr/>
          </a:p>
        </p:txBody>
      </p:sp>
      <p:sp>
        <p:nvSpPr>
          <p:cNvPr id="267" name="Google Shape;267;p29">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8" name="Google Shape;268;p29">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69" name="Google Shape;269;p29">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70" name="Google Shape;270;p29">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
        <p:nvSpPr>
          <p:cNvPr id="271" name="Google Shape;271;p29"/>
          <p:cNvSpPr txBox="1"/>
          <p:nvPr>
            <p:ph type="title"/>
          </p:nvPr>
        </p:nvSpPr>
        <p:spPr>
          <a:xfrm>
            <a:off x="729450" y="2741833"/>
            <a:ext cx="5887500" cy="202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2" name="Shape 272"/>
        <p:cNvGrpSpPr/>
        <p:nvPr/>
      </p:nvGrpSpPr>
      <p:grpSpPr>
        <a:xfrm>
          <a:off x="0" y="0"/>
          <a:ext cx="0" cy="0"/>
          <a:chOff x="0" y="0"/>
          <a:chExt cx="0" cy="0"/>
        </a:xfrm>
      </p:grpSpPr>
      <p:sp>
        <p:nvSpPr>
          <p:cNvPr id="273" name="Google Shape;273;p30"/>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4" name="Google Shape;274;p30"/>
          <p:cNvGrpSpPr/>
          <p:nvPr/>
        </p:nvGrpSpPr>
        <p:grpSpPr>
          <a:xfrm>
            <a:off x="830392" y="1588427"/>
            <a:ext cx="745763" cy="61102"/>
            <a:chOff x="4580561" y="2589004"/>
            <a:chExt cx="1064464" cy="25200"/>
          </a:xfrm>
        </p:grpSpPr>
        <p:sp>
          <p:nvSpPr>
            <p:cNvPr id="275" name="Google Shape;275;p3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7" name="Google Shape;277;p30"/>
          <p:cNvSpPr txBox="1"/>
          <p:nvPr>
            <p:ph type="title"/>
          </p:nvPr>
        </p:nvSpPr>
        <p:spPr>
          <a:xfrm>
            <a:off x="729450" y="1758200"/>
            <a:ext cx="7688400" cy="71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278" name="Google Shape;278;p30"/>
          <p:cNvSpPr txBox="1"/>
          <p:nvPr>
            <p:ph idx="1" type="body"/>
          </p:nvPr>
        </p:nvSpPr>
        <p:spPr>
          <a:xfrm>
            <a:off x="729325" y="2771833"/>
            <a:ext cx="3774300" cy="30147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279" name="Google Shape;279;p30"/>
          <p:cNvSpPr txBox="1"/>
          <p:nvPr>
            <p:ph idx="2" type="body"/>
          </p:nvPr>
        </p:nvSpPr>
        <p:spPr>
          <a:xfrm>
            <a:off x="4643604" y="2771833"/>
            <a:ext cx="3774300" cy="30147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280" name="Google Shape;280;p30"/>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281" name="Google Shape;281;p30">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2" name="Google Shape;282;p30">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83" name="Google Shape;283;p30">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84" name="Google Shape;284;p30">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5" name="Shape 285"/>
        <p:cNvGrpSpPr/>
        <p:nvPr/>
      </p:nvGrpSpPr>
      <p:grpSpPr>
        <a:xfrm>
          <a:off x="0" y="0"/>
          <a:ext cx="0" cy="0"/>
          <a:chOff x="0" y="0"/>
          <a:chExt cx="0" cy="0"/>
        </a:xfrm>
      </p:grpSpPr>
      <p:sp>
        <p:nvSpPr>
          <p:cNvPr id="286" name="Google Shape;286;p31"/>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7" name="Google Shape;287;p31"/>
          <p:cNvGrpSpPr/>
          <p:nvPr/>
        </p:nvGrpSpPr>
        <p:grpSpPr>
          <a:xfrm>
            <a:off x="830392" y="1588427"/>
            <a:ext cx="745763" cy="61102"/>
            <a:chOff x="4580561" y="2589004"/>
            <a:chExt cx="1064464" cy="25200"/>
          </a:xfrm>
        </p:grpSpPr>
        <p:sp>
          <p:nvSpPr>
            <p:cNvPr id="288" name="Google Shape;288;p3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0" name="Google Shape;290;p31"/>
          <p:cNvSpPr txBox="1"/>
          <p:nvPr>
            <p:ph type="title"/>
          </p:nvPr>
        </p:nvSpPr>
        <p:spPr>
          <a:xfrm>
            <a:off x="729450" y="1758200"/>
            <a:ext cx="7688400" cy="71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291" name="Google Shape;291;p31"/>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292" name="Google Shape;292;p31">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3" name="Google Shape;293;p31">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94" name="Google Shape;294;p31">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95" name="Google Shape;295;p31">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9" name="Shape 29"/>
        <p:cNvGrpSpPr/>
        <p:nvPr/>
      </p:nvGrpSpPr>
      <p:grpSpPr>
        <a:xfrm>
          <a:off x="0" y="0"/>
          <a:ext cx="0" cy="0"/>
          <a:chOff x="0" y="0"/>
          <a:chExt cx="0" cy="0"/>
        </a:xfrm>
      </p:grpSpPr>
      <p:grpSp>
        <p:nvGrpSpPr>
          <p:cNvPr id="30" name="Google Shape;30;p4"/>
          <p:cNvGrpSpPr/>
          <p:nvPr/>
        </p:nvGrpSpPr>
        <p:grpSpPr>
          <a:xfrm>
            <a:off x="830392" y="1588427"/>
            <a:ext cx="745763" cy="61102"/>
            <a:chOff x="4580561" y="2589004"/>
            <a:chExt cx="1064464" cy="25200"/>
          </a:xfrm>
        </p:grpSpPr>
        <p:sp>
          <p:nvSpPr>
            <p:cNvPr id="31" name="Google Shape;31;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 name="Google Shape;33;p4"/>
          <p:cNvSpPr txBox="1"/>
          <p:nvPr>
            <p:ph type="title"/>
          </p:nvPr>
        </p:nvSpPr>
        <p:spPr>
          <a:xfrm>
            <a:off x="729450" y="1763267"/>
            <a:ext cx="7688400" cy="202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4" name="Google Shape;34;p4"/>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35" name="Google Shape;35;p4">
            <a:hlinkClick/>
          </p:cNvPr>
          <p:cNvSpPr/>
          <p:nvPr/>
        </p:nvSpPr>
        <p:spPr>
          <a:xfrm>
            <a:off x="8280450" y="0"/>
            <a:ext cx="863400" cy="605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 name="Google Shape;36;p4">
            <a:hlinkClick/>
          </p:cNvPr>
          <p:cNvCxnSpPr/>
          <p:nvPr/>
        </p:nvCxnSpPr>
        <p:spPr>
          <a:xfrm>
            <a:off x="8598817" y="28846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7" name="Google Shape;37;p4">
            <a:hlinkClick/>
          </p:cNvPr>
          <p:cNvCxnSpPr/>
          <p:nvPr/>
        </p:nvCxnSpPr>
        <p:spPr>
          <a:xfrm>
            <a:off x="8598817" y="33351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8" name="Google Shape;38;p4">
            <a:hlinkClick/>
          </p:cNvPr>
          <p:cNvCxnSpPr/>
          <p:nvPr/>
        </p:nvCxnSpPr>
        <p:spPr>
          <a:xfrm>
            <a:off x="8598817" y="378567"/>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6" name="Shape 296"/>
        <p:cNvGrpSpPr/>
        <p:nvPr/>
      </p:nvGrpSpPr>
      <p:grpSpPr>
        <a:xfrm>
          <a:off x="0" y="0"/>
          <a:ext cx="0" cy="0"/>
          <a:chOff x="0" y="0"/>
          <a:chExt cx="0" cy="0"/>
        </a:xfrm>
      </p:grpSpPr>
      <p:sp>
        <p:nvSpPr>
          <p:cNvPr id="297" name="Google Shape;297;p32"/>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8" name="Google Shape;298;p32"/>
          <p:cNvGrpSpPr/>
          <p:nvPr/>
        </p:nvGrpSpPr>
        <p:grpSpPr>
          <a:xfrm>
            <a:off x="830392" y="1588427"/>
            <a:ext cx="745763" cy="61102"/>
            <a:chOff x="4580561" y="2589004"/>
            <a:chExt cx="1064464" cy="25200"/>
          </a:xfrm>
        </p:grpSpPr>
        <p:sp>
          <p:nvSpPr>
            <p:cNvPr id="299" name="Google Shape;299;p3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2"/>
          <p:cNvSpPr txBox="1"/>
          <p:nvPr>
            <p:ph type="title"/>
          </p:nvPr>
        </p:nvSpPr>
        <p:spPr>
          <a:xfrm>
            <a:off x="730000" y="1758200"/>
            <a:ext cx="3300900" cy="18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302" name="Google Shape;302;p32"/>
          <p:cNvSpPr txBox="1"/>
          <p:nvPr>
            <p:ph idx="1" type="body"/>
          </p:nvPr>
        </p:nvSpPr>
        <p:spPr>
          <a:xfrm>
            <a:off x="721225" y="3708967"/>
            <a:ext cx="3300900" cy="2130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03" name="Google Shape;303;p32"/>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304" name="Google Shape;304;p32">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5" name="Google Shape;305;p32">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06" name="Google Shape;306;p32">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07" name="Google Shape;307;p32">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08" name="Shape 308"/>
        <p:cNvGrpSpPr/>
        <p:nvPr/>
      </p:nvGrpSpPr>
      <p:grpSpPr>
        <a:xfrm>
          <a:off x="0" y="0"/>
          <a:ext cx="0" cy="0"/>
          <a:chOff x="0" y="0"/>
          <a:chExt cx="0" cy="0"/>
        </a:xfrm>
      </p:grpSpPr>
      <p:grpSp>
        <p:nvGrpSpPr>
          <p:cNvPr id="309" name="Google Shape;309;p33"/>
          <p:cNvGrpSpPr/>
          <p:nvPr/>
        </p:nvGrpSpPr>
        <p:grpSpPr>
          <a:xfrm>
            <a:off x="830392" y="5558926"/>
            <a:ext cx="745763" cy="61102"/>
            <a:chOff x="4580561" y="2589004"/>
            <a:chExt cx="1064464" cy="25200"/>
          </a:xfrm>
        </p:grpSpPr>
        <p:sp>
          <p:nvSpPr>
            <p:cNvPr id="310" name="Google Shape;310;p3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2" name="Google Shape;312;p33"/>
          <p:cNvSpPr txBox="1"/>
          <p:nvPr>
            <p:ph type="title"/>
          </p:nvPr>
        </p:nvSpPr>
        <p:spPr>
          <a:xfrm>
            <a:off x="729450" y="1152400"/>
            <a:ext cx="7021200" cy="39801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313" name="Google Shape;313;p33"/>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314" name="Google Shape;314;p33">
            <a:hlinkClick/>
          </p:cNvPr>
          <p:cNvSpPr/>
          <p:nvPr/>
        </p:nvSpPr>
        <p:spPr>
          <a:xfrm>
            <a:off x="8280450" y="0"/>
            <a:ext cx="863400" cy="605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5" name="Google Shape;315;p33">
            <a:hlinkClick/>
          </p:cNvPr>
          <p:cNvCxnSpPr/>
          <p:nvPr/>
        </p:nvCxnSpPr>
        <p:spPr>
          <a:xfrm>
            <a:off x="8598817" y="28846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16" name="Google Shape;316;p33">
            <a:hlinkClick/>
          </p:cNvPr>
          <p:cNvCxnSpPr/>
          <p:nvPr/>
        </p:nvCxnSpPr>
        <p:spPr>
          <a:xfrm>
            <a:off x="8598817" y="33351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17" name="Google Shape;317;p33">
            <a:hlinkClick/>
          </p:cNvPr>
          <p:cNvCxnSpPr/>
          <p:nvPr/>
        </p:nvCxnSpPr>
        <p:spPr>
          <a:xfrm>
            <a:off x="8598817" y="378567"/>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8" name="Shape 318"/>
        <p:cNvGrpSpPr/>
        <p:nvPr/>
      </p:nvGrpSpPr>
      <p:grpSpPr>
        <a:xfrm>
          <a:off x="0" y="0"/>
          <a:ext cx="0" cy="0"/>
          <a:chOff x="0" y="0"/>
          <a:chExt cx="0" cy="0"/>
        </a:xfrm>
      </p:grpSpPr>
      <p:sp>
        <p:nvSpPr>
          <p:cNvPr id="319" name="Google Shape;319;p34"/>
          <p:cNvSpPr/>
          <p:nvPr/>
        </p:nvSpPr>
        <p:spPr>
          <a:xfrm>
            <a:off x="0" y="0"/>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0" name="Google Shape;320;p34"/>
          <p:cNvGrpSpPr/>
          <p:nvPr/>
        </p:nvGrpSpPr>
        <p:grpSpPr>
          <a:xfrm>
            <a:off x="830392" y="1588427"/>
            <a:ext cx="745763" cy="61102"/>
            <a:chOff x="4580561" y="2589004"/>
            <a:chExt cx="1064464" cy="25200"/>
          </a:xfrm>
        </p:grpSpPr>
        <p:sp>
          <p:nvSpPr>
            <p:cNvPr id="321" name="Google Shape;321;p3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3" name="Google Shape;323;p34"/>
          <p:cNvSpPr txBox="1"/>
          <p:nvPr>
            <p:ph type="title"/>
          </p:nvPr>
        </p:nvSpPr>
        <p:spPr>
          <a:xfrm>
            <a:off x="730000" y="1758200"/>
            <a:ext cx="3300900" cy="2249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324" name="Google Shape;324;p34"/>
          <p:cNvSpPr txBox="1"/>
          <p:nvPr>
            <p:ph idx="1" type="subTitle"/>
          </p:nvPr>
        </p:nvSpPr>
        <p:spPr>
          <a:xfrm>
            <a:off x="724950" y="4215367"/>
            <a:ext cx="3300900" cy="1011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25" name="Google Shape;325;p34"/>
          <p:cNvSpPr txBox="1"/>
          <p:nvPr>
            <p:ph idx="2" type="body"/>
          </p:nvPr>
        </p:nvSpPr>
        <p:spPr>
          <a:xfrm>
            <a:off x="5174225" y="1803500"/>
            <a:ext cx="3374400" cy="40341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26" name="Google Shape;326;p34"/>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327" name="Google Shape;327;p34">
            <a:hlinkClick/>
          </p:cNvPr>
          <p:cNvSpPr/>
          <p:nvPr/>
        </p:nvSpPr>
        <p:spPr>
          <a:xfrm>
            <a:off x="8280450" y="0"/>
            <a:ext cx="863400" cy="605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8" name="Google Shape;328;p34">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9" name="Google Shape;329;p34">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0" name="Google Shape;330;p34">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31" name="Shape 331"/>
        <p:cNvGrpSpPr/>
        <p:nvPr/>
      </p:nvGrpSpPr>
      <p:grpSpPr>
        <a:xfrm>
          <a:off x="0" y="0"/>
          <a:ext cx="0" cy="0"/>
          <a:chOff x="0" y="0"/>
          <a:chExt cx="0" cy="0"/>
        </a:xfrm>
      </p:grpSpPr>
      <p:sp>
        <p:nvSpPr>
          <p:cNvPr id="332" name="Google Shape;332;p35"/>
          <p:cNvSpPr txBox="1"/>
          <p:nvPr>
            <p:ph idx="1" type="body"/>
          </p:nvPr>
        </p:nvSpPr>
        <p:spPr>
          <a:xfrm>
            <a:off x="724950" y="5830068"/>
            <a:ext cx="7697400" cy="614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300"/>
              <a:buNone/>
              <a:defRPr/>
            </a:lvl1pPr>
          </a:lstStyle>
          <a:p/>
        </p:txBody>
      </p:sp>
      <p:sp>
        <p:nvSpPr>
          <p:cNvPr id="333" name="Google Shape;333;p35"/>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334" name="Google Shape;334;p35">
            <a:hlinkClick/>
          </p:cNvPr>
          <p:cNvSpPr/>
          <p:nvPr/>
        </p:nvSpPr>
        <p:spPr>
          <a:xfrm>
            <a:off x="8280450" y="0"/>
            <a:ext cx="863400" cy="60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5" name="Google Shape;335;p35">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6" name="Google Shape;336;p35">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7" name="Google Shape;337;p35">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338" name="Shape 338"/>
        <p:cNvGrpSpPr/>
        <p:nvPr/>
      </p:nvGrpSpPr>
      <p:grpSpPr>
        <a:xfrm>
          <a:off x="0" y="0"/>
          <a:ext cx="0" cy="0"/>
          <a:chOff x="0" y="0"/>
          <a:chExt cx="0" cy="0"/>
        </a:xfrm>
      </p:grpSpPr>
      <p:grpSp>
        <p:nvGrpSpPr>
          <p:cNvPr id="339" name="Google Shape;339;p36"/>
          <p:cNvGrpSpPr/>
          <p:nvPr/>
        </p:nvGrpSpPr>
        <p:grpSpPr>
          <a:xfrm>
            <a:off x="830392" y="5558926"/>
            <a:ext cx="745763" cy="61102"/>
            <a:chOff x="4580561" y="2589004"/>
            <a:chExt cx="1064464" cy="25200"/>
          </a:xfrm>
        </p:grpSpPr>
        <p:sp>
          <p:nvSpPr>
            <p:cNvPr id="340" name="Google Shape;340;p3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2" name="Google Shape;342;p36"/>
          <p:cNvSpPr txBox="1"/>
          <p:nvPr>
            <p:ph hasCustomPrompt="1" type="title"/>
          </p:nvPr>
        </p:nvSpPr>
        <p:spPr>
          <a:xfrm>
            <a:off x="729450" y="978600"/>
            <a:ext cx="7688400" cy="1659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343" name="Google Shape;343;p36"/>
          <p:cNvSpPr txBox="1"/>
          <p:nvPr>
            <p:ph idx="1" type="body"/>
          </p:nvPr>
        </p:nvSpPr>
        <p:spPr>
          <a:xfrm>
            <a:off x="729450" y="3030517"/>
            <a:ext cx="7688400" cy="21072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1600"/>
              </a:spcBef>
              <a:spcAft>
                <a:spcPts val="0"/>
              </a:spcAft>
              <a:buClr>
                <a:schemeClr val="lt1"/>
              </a:buClr>
              <a:buSzPts val="1100"/>
              <a:buChar char="○"/>
              <a:defRPr>
                <a:solidFill>
                  <a:schemeClr val="lt1"/>
                </a:solidFill>
              </a:defRPr>
            </a:lvl2pPr>
            <a:lvl3pPr indent="-298450" lvl="2" marL="1371600" rtl="0">
              <a:spcBef>
                <a:spcPts val="1600"/>
              </a:spcBef>
              <a:spcAft>
                <a:spcPts val="0"/>
              </a:spcAft>
              <a:buClr>
                <a:schemeClr val="lt1"/>
              </a:buClr>
              <a:buSzPts val="1100"/>
              <a:buChar char="■"/>
              <a:defRPr>
                <a:solidFill>
                  <a:schemeClr val="lt1"/>
                </a:solidFill>
              </a:defRPr>
            </a:lvl3pPr>
            <a:lvl4pPr indent="-298450" lvl="3" marL="1828800" rtl="0">
              <a:spcBef>
                <a:spcPts val="1600"/>
              </a:spcBef>
              <a:spcAft>
                <a:spcPts val="0"/>
              </a:spcAft>
              <a:buClr>
                <a:schemeClr val="lt1"/>
              </a:buClr>
              <a:buSzPts val="1100"/>
              <a:buChar char="●"/>
              <a:defRPr>
                <a:solidFill>
                  <a:schemeClr val="lt1"/>
                </a:solidFill>
              </a:defRPr>
            </a:lvl4pPr>
            <a:lvl5pPr indent="-298450" lvl="4" marL="2286000" rtl="0">
              <a:spcBef>
                <a:spcPts val="1600"/>
              </a:spcBef>
              <a:spcAft>
                <a:spcPts val="0"/>
              </a:spcAft>
              <a:buClr>
                <a:schemeClr val="lt1"/>
              </a:buClr>
              <a:buSzPts val="1100"/>
              <a:buChar char="○"/>
              <a:defRPr>
                <a:solidFill>
                  <a:schemeClr val="lt1"/>
                </a:solidFill>
              </a:defRPr>
            </a:lvl5pPr>
            <a:lvl6pPr indent="-298450" lvl="5" marL="2743200" rtl="0">
              <a:spcBef>
                <a:spcPts val="1600"/>
              </a:spcBef>
              <a:spcAft>
                <a:spcPts val="0"/>
              </a:spcAft>
              <a:buClr>
                <a:schemeClr val="lt1"/>
              </a:buClr>
              <a:buSzPts val="1100"/>
              <a:buChar char="■"/>
              <a:defRPr>
                <a:solidFill>
                  <a:schemeClr val="lt1"/>
                </a:solidFill>
              </a:defRPr>
            </a:lvl6pPr>
            <a:lvl7pPr indent="-298450" lvl="6" marL="3200400" rtl="0">
              <a:spcBef>
                <a:spcPts val="1600"/>
              </a:spcBef>
              <a:spcAft>
                <a:spcPts val="0"/>
              </a:spcAft>
              <a:buClr>
                <a:schemeClr val="lt1"/>
              </a:buClr>
              <a:buSzPts val="1100"/>
              <a:buChar char="●"/>
              <a:defRPr>
                <a:solidFill>
                  <a:schemeClr val="lt1"/>
                </a:solidFill>
              </a:defRPr>
            </a:lvl7pPr>
            <a:lvl8pPr indent="-298450" lvl="7" marL="3657600" rtl="0">
              <a:spcBef>
                <a:spcPts val="1600"/>
              </a:spcBef>
              <a:spcAft>
                <a:spcPts val="0"/>
              </a:spcAft>
              <a:buClr>
                <a:schemeClr val="lt1"/>
              </a:buClr>
              <a:buSzPts val="1100"/>
              <a:buChar char="○"/>
              <a:defRPr>
                <a:solidFill>
                  <a:schemeClr val="lt1"/>
                </a:solidFill>
              </a:defRPr>
            </a:lvl8pPr>
            <a:lvl9pPr indent="-298450" lvl="8" marL="4114800" rtl="0">
              <a:spcBef>
                <a:spcPts val="1600"/>
              </a:spcBef>
              <a:spcAft>
                <a:spcPts val="1600"/>
              </a:spcAft>
              <a:buClr>
                <a:schemeClr val="lt1"/>
              </a:buClr>
              <a:buSzPts val="1100"/>
              <a:buChar char="■"/>
              <a:defRPr>
                <a:solidFill>
                  <a:schemeClr val="lt1"/>
                </a:solidFill>
              </a:defRPr>
            </a:lvl9pPr>
          </a:lstStyle>
          <a:p/>
        </p:txBody>
      </p:sp>
      <p:sp>
        <p:nvSpPr>
          <p:cNvPr id="344" name="Google Shape;344;p36"/>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345" name="Google Shape;345;p36">
            <a:hlinkClick/>
          </p:cNvPr>
          <p:cNvSpPr/>
          <p:nvPr/>
        </p:nvSpPr>
        <p:spPr>
          <a:xfrm>
            <a:off x="8280450" y="0"/>
            <a:ext cx="863400" cy="605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6" name="Google Shape;346;p36">
            <a:hlinkClick/>
          </p:cNvPr>
          <p:cNvCxnSpPr/>
          <p:nvPr/>
        </p:nvCxnSpPr>
        <p:spPr>
          <a:xfrm>
            <a:off x="8598817" y="28846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47" name="Google Shape;347;p36">
            <a:hlinkClick/>
          </p:cNvPr>
          <p:cNvCxnSpPr/>
          <p:nvPr/>
        </p:nvCxnSpPr>
        <p:spPr>
          <a:xfrm>
            <a:off x="8598817" y="33351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48" name="Google Shape;348;p36">
            <a:hlinkClick/>
          </p:cNvPr>
          <p:cNvCxnSpPr/>
          <p:nvPr/>
        </p:nvCxnSpPr>
        <p:spPr>
          <a:xfrm>
            <a:off x="8598817" y="378567"/>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9" name="Shape 349"/>
        <p:cNvGrpSpPr/>
        <p:nvPr/>
      </p:nvGrpSpPr>
      <p:grpSpPr>
        <a:xfrm>
          <a:off x="0" y="0"/>
          <a:ext cx="0" cy="0"/>
          <a:chOff x="0" y="0"/>
          <a:chExt cx="0" cy="0"/>
        </a:xfrm>
      </p:grpSpPr>
      <p:sp>
        <p:nvSpPr>
          <p:cNvPr id="350" name="Google Shape;350;p37"/>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351" name="Google Shape;351;p37">
            <a:hlinkClick/>
          </p:cNvPr>
          <p:cNvSpPr/>
          <p:nvPr/>
        </p:nvSpPr>
        <p:spPr>
          <a:xfrm>
            <a:off x="8280450" y="0"/>
            <a:ext cx="863400" cy="605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2" name="Google Shape;352;p37">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53" name="Google Shape;353;p37">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54" name="Google Shape;354;p37">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355" name="Shape 355"/>
        <p:cNvGrpSpPr/>
        <p:nvPr/>
      </p:nvGrpSpPr>
      <p:grpSpPr>
        <a:xfrm>
          <a:off x="0" y="0"/>
          <a:ext cx="0" cy="0"/>
          <a:chOff x="0" y="0"/>
          <a:chExt cx="0" cy="0"/>
        </a:xfrm>
      </p:grpSpPr>
      <p:sp>
        <p:nvSpPr>
          <p:cNvPr id="356" name="Google Shape;356;p38"/>
          <p:cNvSpPr txBox="1"/>
          <p:nvPr>
            <p:ph type="title"/>
          </p:nvPr>
        </p:nvSpPr>
        <p:spPr>
          <a:xfrm>
            <a:off x="1308150" y="1758200"/>
            <a:ext cx="7110000" cy="713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357" name="Google Shape;357;p38"/>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358" name="Google Shape;358;p38"/>
          <p:cNvSpPr txBox="1"/>
          <p:nvPr/>
        </p:nvSpPr>
        <p:spPr>
          <a:xfrm>
            <a:off x="226550" y="104667"/>
            <a:ext cx="998100" cy="42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600">
                <a:solidFill>
                  <a:srgbClr val="FFFFFF"/>
                </a:solidFill>
                <a:latin typeface="Raleway"/>
                <a:ea typeface="Raleway"/>
                <a:cs typeface="Raleway"/>
                <a:sym typeface="Raleway"/>
              </a:rPr>
              <a:t>機密</a:t>
            </a:r>
            <a:endParaRPr b="1" sz="600">
              <a:solidFill>
                <a:srgbClr val="FFFFFF"/>
              </a:solidFill>
              <a:latin typeface="Raleway"/>
              <a:ea typeface="Raleway"/>
              <a:cs typeface="Raleway"/>
              <a:sym typeface="Raleway"/>
            </a:endParaRPr>
          </a:p>
        </p:txBody>
      </p:sp>
      <p:sp>
        <p:nvSpPr>
          <p:cNvPr id="359" name="Google Shape;359;p38"/>
          <p:cNvSpPr txBox="1"/>
          <p:nvPr/>
        </p:nvSpPr>
        <p:spPr>
          <a:xfrm>
            <a:off x="1296767" y="104667"/>
            <a:ext cx="2100600" cy="42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sz="600">
                <a:solidFill>
                  <a:srgbClr val="FFFFFF"/>
                </a:solidFill>
                <a:latin typeface="Raleway"/>
                <a:ea typeface="Raleway"/>
                <a:cs typeface="Raleway"/>
                <a:sym typeface="Raleway"/>
              </a:rPr>
              <a:t>&lt;会社名&gt;</a:t>
            </a:r>
            <a:r>
              <a:rPr lang="ja" sz="600">
                <a:solidFill>
                  <a:srgbClr val="FFFFFF"/>
                </a:solidFill>
                <a:latin typeface="Raleway"/>
                <a:ea typeface="Raleway"/>
                <a:cs typeface="Raleway"/>
                <a:sym typeface="Raleway"/>
              </a:rPr>
              <a:t> 専用</a:t>
            </a:r>
            <a:endParaRPr sz="600">
              <a:solidFill>
                <a:srgbClr val="FFFFFF"/>
              </a:solidFill>
              <a:latin typeface="Raleway"/>
              <a:ea typeface="Raleway"/>
              <a:cs typeface="Raleway"/>
              <a:sym typeface="Raleway"/>
            </a:endParaRPr>
          </a:p>
        </p:txBody>
      </p:sp>
      <p:sp>
        <p:nvSpPr>
          <p:cNvPr id="360" name="Google Shape;360;p38"/>
          <p:cNvSpPr txBox="1"/>
          <p:nvPr/>
        </p:nvSpPr>
        <p:spPr>
          <a:xfrm>
            <a:off x="8213935" y="104667"/>
            <a:ext cx="705900" cy="429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ja" sz="600">
                <a:solidFill>
                  <a:srgbClr val="FFFFFF"/>
                </a:solidFill>
                <a:latin typeface="Raleway"/>
                <a:ea typeface="Raleway"/>
                <a:cs typeface="Raleway"/>
                <a:sym typeface="Raleway"/>
              </a:rPr>
              <a:t>バージョン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361" name="Shape 361"/>
        <p:cNvGrpSpPr/>
        <p:nvPr/>
      </p:nvGrpSpPr>
      <p:grpSpPr>
        <a:xfrm>
          <a:off x="0" y="0"/>
          <a:ext cx="0" cy="0"/>
          <a:chOff x="0" y="0"/>
          <a:chExt cx="0" cy="0"/>
        </a:xfrm>
      </p:grpSpPr>
      <p:grpSp>
        <p:nvGrpSpPr>
          <p:cNvPr id="362" name="Google Shape;362;p39"/>
          <p:cNvGrpSpPr/>
          <p:nvPr/>
        </p:nvGrpSpPr>
        <p:grpSpPr>
          <a:xfrm>
            <a:off x="830392" y="1588427"/>
            <a:ext cx="745763" cy="61102"/>
            <a:chOff x="4580561" y="2589004"/>
            <a:chExt cx="1064464" cy="25200"/>
          </a:xfrm>
        </p:grpSpPr>
        <p:sp>
          <p:nvSpPr>
            <p:cNvPr id="363" name="Google Shape;363;p3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 name="Google Shape;365;p39"/>
          <p:cNvSpPr txBox="1"/>
          <p:nvPr>
            <p:ph type="title"/>
          </p:nvPr>
        </p:nvSpPr>
        <p:spPr>
          <a:xfrm>
            <a:off x="729450" y="1763267"/>
            <a:ext cx="7688400" cy="202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366" name="Google Shape;366;p39"/>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367" name="Google Shape;367;p39">
            <a:hlinkClick/>
          </p:cNvPr>
          <p:cNvSpPr/>
          <p:nvPr/>
        </p:nvSpPr>
        <p:spPr>
          <a:xfrm>
            <a:off x="8280450" y="0"/>
            <a:ext cx="863400" cy="605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8" name="Google Shape;368;p39">
            <a:hlinkClick/>
          </p:cNvPr>
          <p:cNvCxnSpPr/>
          <p:nvPr/>
        </p:nvCxnSpPr>
        <p:spPr>
          <a:xfrm>
            <a:off x="8598817" y="28846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69" name="Google Shape;369;p39">
            <a:hlinkClick/>
          </p:cNvPr>
          <p:cNvCxnSpPr/>
          <p:nvPr/>
        </p:nvCxnSpPr>
        <p:spPr>
          <a:xfrm>
            <a:off x="8598817" y="33351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70" name="Google Shape;370;p39">
            <a:hlinkClick/>
          </p:cNvPr>
          <p:cNvCxnSpPr/>
          <p:nvPr/>
        </p:nvCxnSpPr>
        <p:spPr>
          <a:xfrm>
            <a:off x="8598817" y="378567"/>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p:cSld name="タイトル スライド">
    <p:spTree>
      <p:nvGrpSpPr>
        <p:cNvPr id="371" name="Shape 371"/>
        <p:cNvGrpSpPr/>
        <p:nvPr/>
      </p:nvGrpSpPr>
      <p:grpSpPr>
        <a:xfrm>
          <a:off x="0" y="0"/>
          <a:ext cx="0" cy="0"/>
          <a:chOff x="0" y="0"/>
          <a:chExt cx="0" cy="0"/>
        </a:xfrm>
      </p:grpSpPr>
      <p:sp>
        <p:nvSpPr>
          <p:cNvPr id="372" name="Google Shape;372;p40"/>
          <p:cNvSpPr txBox="1"/>
          <p:nvPr>
            <p:ph idx="1" type="subTitle"/>
          </p:nvPr>
        </p:nvSpPr>
        <p:spPr>
          <a:xfrm>
            <a:off x="1142999" y="4054649"/>
            <a:ext cx="6858000" cy="1405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rgbClr val="A5A5A5"/>
              </a:buClr>
              <a:buSzPts val="3200"/>
              <a:buFont typeface="Arial"/>
              <a:buNone/>
              <a:defRPr b="0" i="0" sz="3200" u="none" cap="none" strike="noStrike">
                <a:solidFill>
                  <a:srgbClr val="A5A5A5"/>
                </a:solidFill>
                <a:latin typeface="Meiryo"/>
                <a:ea typeface="Meiryo"/>
                <a:cs typeface="Meiryo"/>
                <a:sym typeface="Meiryo"/>
              </a:defRPr>
            </a:lvl1pPr>
            <a:lvl2pPr lvl="1" marR="0" rtl="0" algn="ctr">
              <a:lnSpc>
                <a:spcPct val="90000"/>
              </a:lnSpc>
              <a:spcBef>
                <a:spcPts val="16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ctr">
              <a:lnSpc>
                <a:spcPct val="90000"/>
              </a:lnSpc>
              <a:spcBef>
                <a:spcPts val="1600"/>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3pPr>
            <a:lvl4pPr lvl="3"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ctr">
              <a:lnSpc>
                <a:spcPct val="90000"/>
              </a:lnSpc>
              <a:spcBef>
                <a:spcPts val="1600"/>
              </a:spcBef>
              <a:spcAft>
                <a:spcPts val="16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pic>
        <p:nvPicPr>
          <p:cNvPr id="373" name="Google Shape;373;p40"/>
          <p:cNvPicPr preferRelativeResize="0"/>
          <p:nvPr/>
        </p:nvPicPr>
        <p:blipFill rotWithShape="1">
          <a:blip r:embed="rId2">
            <a:alphaModFix/>
          </a:blip>
          <a:srcRect b="0" l="0" r="0" t="0"/>
          <a:stretch/>
        </p:blipFill>
        <p:spPr>
          <a:xfrm>
            <a:off x="2357714" y="1729137"/>
            <a:ext cx="3321428" cy="864286"/>
          </a:xfrm>
          <a:prstGeom prst="rect">
            <a:avLst/>
          </a:prstGeom>
          <a:noFill/>
          <a:ln>
            <a:noFill/>
          </a:ln>
        </p:spPr>
      </p:pic>
      <p:sp>
        <p:nvSpPr>
          <p:cNvPr id="374" name="Google Shape;374;p40"/>
          <p:cNvSpPr txBox="1"/>
          <p:nvPr>
            <p:ph idx="2" type="body"/>
          </p:nvPr>
        </p:nvSpPr>
        <p:spPr>
          <a:xfrm>
            <a:off x="1142999" y="3257757"/>
            <a:ext cx="6858000" cy="702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3600"/>
              <a:buFont typeface="Arial"/>
              <a:buNone/>
              <a:defRPr b="0" i="0" sz="3600" u="none" cap="none" strike="noStrike">
                <a:solidFill>
                  <a:schemeClr val="dk1"/>
                </a:solidFill>
                <a:latin typeface="Meiryo"/>
                <a:ea typeface="Meiryo"/>
                <a:cs typeface="Meiryo"/>
                <a:sym typeface="Meiryo"/>
              </a:defRPr>
            </a:lvl1pPr>
            <a:lvl2pPr indent="-355600" lvl="1" marL="914400" marR="0" rtl="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30200" lvl="2" marL="1371600" marR="0" rtl="0" algn="l">
              <a:lnSpc>
                <a:spcPct val="90000"/>
              </a:lnSpc>
              <a:spcBef>
                <a:spcPts val="1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4325" lvl="5" marL="27432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1600"/>
              </a:spcBef>
              <a:spcAft>
                <a:spcPts val="160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375" name="Google Shape;375;p40"/>
          <p:cNvSpPr txBox="1"/>
          <p:nvPr/>
        </p:nvSpPr>
        <p:spPr>
          <a:xfrm>
            <a:off x="8101100" y="70020"/>
            <a:ext cx="963000" cy="210600"/>
          </a:xfrm>
          <a:prstGeom prst="rect">
            <a:avLst/>
          </a:prstGeom>
          <a:noFill/>
          <a:ln cap="flat" cmpd="sng" w="9525">
            <a:solidFill>
              <a:srgbClr val="7F7F7F">
                <a:alpha val="7294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ja" sz="1000" u="none" cap="none" strike="noStrike">
                <a:solidFill>
                  <a:srgbClr val="888888"/>
                </a:solidFill>
                <a:latin typeface="Arial"/>
                <a:ea typeface="Arial"/>
                <a:cs typeface="Arial"/>
                <a:sym typeface="Arial"/>
              </a:rPr>
              <a:t>CONFIDENTIAL</a:t>
            </a:r>
            <a:endParaRPr b="0" i="0" sz="1000" u="none" cap="none" strike="noStrike">
              <a:solidFill>
                <a:srgbClr val="888888"/>
              </a:solidFill>
              <a:latin typeface="Arial"/>
              <a:ea typeface="Arial"/>
              <a:cs typeface="Arial"/>
              <a:sym typeface="Arial"/>
            </a:endParaRPr>
          </a:p>
        </p:txBody>
      </p:sp>
      <p:pic>
        <p:nvPicPr>
          <p:cNvPr id="376" name="Google Shape;376;p40"/>
          <p:cNvPicPr preferRelativeResize="0"/>
          <p:nvPr/>
        </p:nvPicPr>
        <p:blipFill rotWithShape="1">
          <a:blip r:embed="rId3">
            <a:alphaModFix/>
          </a:blip>
          <a:srcRect b="0" l="0" r="0" t="0"/>
          <a:stretch/>
        </p:blipFill>
        <p:spPr>
          <a:xfrm>
            <a:off x="2933792" y="6678818"/>
            <a:ext cx="651510" cy="74295"/>
          </a:xfrm>
          <a:prstGeom prst="rect">
            <a:avLst/>
          </a:prstGeom>
          <a:noFill/>
          <a:ln>
            <a:noFill/>
          </a:ln>
        </p:spPr>
      </p:pic>
      <p:sp>
        <p:nvSpPr>
          <p:cNvPr id="377" name="Google Shape;377;p40"/>
          <p:cNvSpPr txBox="1"/>
          <p:nvPr/>
        </p:nvSpPr>
        <p:spPr>
          <a:xfrm>
            <a:off x="3802472" y="6612932"/>
            <a:ext cx="35631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900"/>
              <a:buFont typeface="Calibri"/>
              <a:buNone/>
            </a:pPr>
            <a:r>
              <a:rPr b="0" i="0" lang="ja" sz="900" u="none" cap="none" strike="noStrike">
                <a:solidFill>
                  <a:srgbClr val="7F7F7F"/>
                </a:solidFill>
                <a:latin typeface="Calibri"/>
                <a:ea typeface="Calibri"/>
                <a:cs typeface="Calibri"/>
                <a:sym typeface="Calibri"/>
              </a:rPr>
              <a:t>Copyright 2019 CHIeru Co.,Ltd. All rights reserved.</a:t>
            </a:r>
            <a:endParaRPr b="0" i="0" sz="900" u="none" cap="none" strike="noStrike">
              <a:solidFill>
                <a:srgbClr val="7F7F7F"/>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p:cSld name="タイトルのみ">
    <p:spTree>
      <p:nvGrpSpPr>
        <p:cNvPr id="378" name="Shape 378"/>
        <p:cNvGrpSpPr/>
        <p:nvPr/>
      </p:nvGrpSpPr>
      <p:grpSpPr>
        <a:xfrm>
          <a:off x="0" y="0"/>
          <a:ext cx="0" cy="0"/>
          <a:chOff x="0" y="0"/>
          <a:chExt cx="0" cy="0"/>
        </a:xfrm>
      </p:grpSpPr>
      <p:sp>
        <p:nvSpPr>
          <p:cNvPr id="379" name="Google Shape;379;p41"/>
          <p:cNvSpPr txBox="1"/>
          <p:nvPr>
            <p:ph type="title"/>
          </p:nvPr>
        </p:nvSpPr>
        <p:spPr>
          <a:xfrm>
            <a:off x="171450" y="99120"/>
            <a:ext cx="8066400" cy="3498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7F7F7F"/>
              </a:buClr>
              <a:buSzPts val="2400"/>
              <a:buFont typeface="Meiryo"/>
              <a:buNone/>
              <a:defRPr b="0" i="0" sz="2400" u="none" cap="none" strike="noStrike">
                <a:solidFill>
                  <a:srgbClr val="7F7F7F"/>
                </a:solidFill>
                <a:latin typeface="Meiryo"/>
                <a:ea typeface="Meiryo"/>
                <a:cs typeface="Meiryo"/>
                <a:sym typeface="Meiry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pic>
        <p:nvPicPr>
          <p:cNvPr id="380" name="Google Shape;380;p41"/>
          <p:cNvPicPr preferRelativeResize="0"/>
          <p:nvPr/>
        </p:nvPicPr>
        <p:blipFill rotWithShape="1">
          <a:blip r:embed="rId2">
            <a:alphaModFix/>
          </a:blip>
          <a:srcRect b="0" l="0" r="0" t="0"/>
          <a:stretch/>
        </p:blipFill>
        <p:spPr>
          <a:xfrm>
            <a:off x="8299493" y="184005"/>
            <a:ext cx="504793" cy="134998"/>
          </a:xfrm>
          <a:prstGeom prst="rect">
            <a:avLst/>
          </a:prstGeom>
          <a:noFill/>
          <a:ln>
            <a:noFill/>
          </a:ln>
        </p:spPr>
      </p:pic>
      <p:cxnSp>
        <p:nvCxnSpPr>
          <p:cNvPr id="381" name="Google Shape;381;p41"/>
          <p:cNvCxnSpPr/>
          <p:nvPr/>
        </p:nvCxnSpPr>
        <p:spPr>
          <a:xfrm>
            <a:off x="74815" y="504306"/>
            <a:ext cx="8972400" cy="0"/>
          </a:xfrm>
          <a:prstGeom prst="straightConnector1">
            <a:avLst/>
          </a:prstGeom>
          <a:noFill/>
          <a:ln cap="flat" cmpd="sng" w="9525">
            <a:solidFill>
              <a:srgbClr val="FFC000"/>
            </a:solidFill>
            <a:prstDash val="solid"/>
            <a:miter lim="800000"/>
            <a:headEnd len="sm" w="sm" type="none"/>
            <a:tailEnd len="sm" w="sm" type="none"/>
          </a:ln>
        </p:spPr>
      </p:cxnSp>
      <p:cxnSp>
        <p:nvCxnSpPr>
          <p:cNvPr id="382" name="Google Shape;382;p41"/>
          <p:cNvCxnSpPr/>
          <p:nvPr/>
        </p:nvCxnSpPr>
        <p:spPr>
          <a:xfrm>
            <a:off x="74815" y="6583681"/>
            <a:ext cx="8972400" cy="0"/>
          </a:xfrm>
          <a:prstGeom prst="straightConnector1">
            <a:avLst/>
          </a:prstGeom>
          <a:noFill/>
          <a:ln cap="flat" cmpd="sng" w="9525">
            <a:solidFill>
              <a:srgbClr val="FFC000"/>
            </a:solidFill>
            <a:prstDash val="solid"/>
            <a:miter lim="800000"/>
            <a:headEnd len="sm" w="sm" type="none"/>
            <a:tailEnd len="sm" w="sm" type="none"/>
          </a:ln>
        </p:spPr>
      </p:cxnSp>
      <p:sp>
        <p:nvSpPr>
          <p:cNvPr id="383" name="Google Shape;383;p41"/>
          <p:cNvSpPr txBox="1"/>
          <p:nvPr>
            <p:ph idx="1" type="body"/>
          </p:nvPr>
        </p:nvSpPr>
        <p:spPr>
          <a:xfrm>
            <a:off x="290946" y="821646"/>
            <a:ext cx="8681700" cy="56220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Meiryo"/>
                <a:ea typeface="Meiryo"/>
                <a:cs typeface="Meiryo"/>
                <a:sym typeface="Meiryo"/>
              </a:defRPr>
            </a:lvl1pPr>
            <a:lvl2pPr indent="-342900" lvl="1" marL="914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Meiryo"/>
                <a:ea typeface="Meiryo"/>
                <a:cs typeface="Meiryo"/>
                <a:sym typeface="Meiryo"/>
              </a:defRPr>
            </a:lvl2pPr>
            <a:lvl3pPr indent="-323850" lvl="2" marL="1371600" marR="0" rtl="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Meiryo"/>
                <a:ea typeface="Meiryo"/>
                <a:cs typeface="Meiryo"/>
                <a:sym typeface="Meiryo"/>
              </a:defRPr>
            </a:lvl3pPr>
            <a:lvl4pPr indent="-314325" lvl="3" marL="18288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Meiryo"/>
                <a:ea typeface="Meiryo"/>
                <a:cs typeface="Meiryo"/>
                <a:sym typeface="Meiryo"/>
              </a:defRPr>
            </a:lvl4pPr>
            <a:lvl5pPr indent="-314325" lvl="4" marL="22860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Meiryo"/>
                <a:ea typeface="Meiryo"/>
                <a:cs typeface="Meiryo"/>
                <a:sym typeface="Meiryo"/>
              </a:defRPr>
            </a:lvl5pPr>
            <a:lvl6pPr indent="-314325" lvl="5" marL="27432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1600"/>
              </a:spcBef>
              <a:spcAft>
                <a:spcPts val="160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384" name="Google Shape;384;p41"/>
          <p:cNvSpPr txBox="1"/>
          <p:nvPr/>
        </p:nvSpPr>
        <p:spPr>
          <a:xfrm>
            <a:off x="3465588" y="6627168"/>
            <a:ext cx="35631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900"/>
              <a:buFont typeface="Calibri"/>
              <a:buNone/>
            </a:pPr>
            <a:r>
              <a:rPr b="0" i="0" lang="ja" sz="900" u="none" cap="none" strike="noStrike">
                <a:solidFill>
                  <a:srgbClr val="7F7F7F"/>
                </a:solidFill>
                <a:latin typeface="Calibri"/>
                <a:ea typeface="Calibri"/>
                <a:cs typeface="Calibri"/>
                <a:sym typeface="Calibri"/>
              </a:rPr>
              <a:t>Copyright 2019 CHIeru Co.,Ltd. All rights reserved.</a:t>
            </a:r>
            <a:endParaRPr b="0" i="0" sz="900" u="none" cap="none" strike="noStrike">
              <a:solidFill>
                <a:srgbClr val="7F7F7F"/>
              </a:solidFill>
              <a:latin typeface="Calibri"/>
              <a:ea typeface="Calibri"/>
              <a:cs typeface="Calibri"/>
              <a:sym typeface="Calibri"/>
            </a:endParaRPr>
          </a:p>
        </p:txBody>
      </p:sp>
      <p:sp>
        <p:nvSpPr>
          <p:cNvPr id="385" name="Google Shape;385;p41"/>
          <p:cNvSpPr txBox="1"/>
          <p:nvPr/>
        </p:nvSpPr>
        <p:spPr>
          <a:xfrm>
            <a:off x="8585660" y="6622199"/>
            <a:ext cx="540300" cy="18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50"/>
              <a:buFont typeface="Arial"/>
              <a:buNone/>
            </a:pPr>
            <a:fld id="{00000000-1234-1234-1234-123412341234}" type="slidenum">
              <a:rPr b="0" i="0" lang="ja" sz="1050" u="none" cap="none" strike="noStrike">
                <a:solidFill>
                  <a:schemeClr val="dk1"/>
                </a:solidFill>
                <a:latin typeface="Arial"/>
                <a:ea typeface="Arial"/>
                <a:cs typeface="Arial"/>
                <a:sym typeface="Arial"/>
              </a:rPr>
              <a:t>‹#›</a:t>
            </a:fld>
            <a:endParaRPr b="0" i="0" sz="105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5"/>
          <p:cNvSpPr/>
          <p:nvPr/>
        </p:nvSpPr>
        <p:spPr>
          <a:xfrm>
            <a:off x="0" y="0"/>
            <a:ext cx="9144000" cy="605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rot="-5400000">
            <a:off x="-69751" y="210144"/>
            <a:ext cx="448500" cy="156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ph type="title"/>
          </p:nvPr>
        </p:nvSpPr>
        <p:spPr>
          <a:xfrm>
            <a:off x="356725" y="-14333"/>
            <a:ext cx="7449900" cy="605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000"/>
              <a:buNone/>
              <a:defRPr sz="2000">
                <a:solidFill>
                  <a:schemeClr val="dk2"/>
                </a:solidFill>
              </a:defRPr>
            </a:lvl1pPr>
            <a:lvl2pPr lvl="1">
              <a:spcBef>
                <a:spcPts val="0"/>
              </a:spcBef>
              <a:spcAft>
                <a:spcPts val="0"/>
              </a:spcAft>
              <a:buClr>
                <a:schemeClr val="dk2"/>
              </a:buClr>
              <a:buSzPts val="2000"/>
              <a:buNone/>
              <a:defRPr sz="2000">
                <a:solidFill>
                  <a:schemeClr val="dk2"/>
                </a:solidFill>
              </a:defRPr>
            </a:lvl2pPr>
            <a:lvl3pPr lvl="2">
              <a:spcBef>
                <a:spcPts val="0"/>
              </a:spcBef>
              <a:spcAft>
                <a:spcPts val="0"/>
              </a:spcAft>
              <a:buClr>
                <a:schemeClr val="dk2"/>
              </a:buClr>
              <a:buSzPts val="2000"/>
              <a:buNone/>
              <a:defRPr sz="2000">
                <a:solidFill>
                  <a:schemeClr val="dk2"/>
                </a:solidFill>
              </a:defRPr>
            </a:lvl3pPr>
            <a:lvl4pPr lvl="3">
              <a:spcBef>
                <a:spcPts val="0"/>
              </a:spcBef>
              <a:spcAft>
                <a:spcPts val="0"/>
              </a:spcAft>
              <a:buClr>
                <a:schemeClr val="dk2"/>
              </a:buClr>
              <a:buSzPts val="2000"/>
              <a:buNone/>
              <a:defRPr sz="2000">
                <a:solidFill>
                  <a:schemeClr val="dk2"/>
                </a:solidFill>
              </a:defRPr>
            </a:lvl4pPr>
            <a:lvl5pPr lvl="4">
              <a:spcBef>
                <a:spcPts val="0"/>
              </a:spcBef>
              <a:spcAft>
                <a:spcPts val="0"/>
              </a:spcAft>
              <a:buClr>
                <a:schemeClr val="dk2"/>
              </a:buClr>
              <a:buSzPts val="2000"/>
              <a:buNone/>
              <a:defRPr sz="2000">
                <a:solidFill>
                  <a:schemeClr val="dk2"/>
                </a:solidFill>
              </a:defRPr>
            </a:lvl5pPr>
            <a:lvl6pPr lvl="5">
              <a:spcBef>
                <a:spcPts val="0"/>
              </a:spcBef>
              <a:spcAft>
                <a:spcPts val="0"/>
              </a:spcAft>
              <a:buClr>
                <a:schemeClr val="dk2"/>
              </a:buClr>
              <a:buSzPts val="2000"/>
              <a:buNone/>
              <a:defRPr sz="2000">
                <a:solidFill>
                  <a:schemeClr val="dk2"/>
                </a:solidFill>
              </a:defRPr>
            </a:lvl6pPr>
            <a:lvl7pPr lvl="6">
              <a:spcBef>
                <a:spcPts val="0"/>
              </a:spcBef>
              <a:spcAft>
                <a:spcPts val="0"/>
              </a:spcAft>
              <a:buClr>
                <a:schemeClr val="dk2"/>
              </a:buClr>
              <a:buSzPts val="2000"/>
              <a:buNone/>
              <a:defRPr sz="2000">
                <a:solidFill>
                  <a:schemeClr val="dk2"/>
                </a:solidFill>
              </a:defRPr>
            </a:lvl7pPr>
            <a:lvl8pPr lvl="7">
              <a:spcBef>
                <a:spcPts val="0"/>
              </a:spcBef>
              <a:spcAft>
                <a:spcPts val="0"/>
              </a:spcAft>
              <a:buClr>
                <a:schemeClr val="dk2"/>
              </a:buClr>
              <a:buSzPts val="2000"/>
              <a:buNone/>
              <a:defRPr sz="2000">
                <a:solidFill>
                  <a:schemeClr val="dk2"/>
                </a:solidFill>
              </a:defRPr>
            </a:lvl8pPr>
            <a:lvl9pPr lvl="8">
              <a:spcBef>
                <a:spcPts val="0"/>
              </a:spcBef>
              <a:spcAft>
                <a:spcPts val="0"/>
              </a:spcAft>
              <a:buClr>
                <a:schemeClr val="dk2"/>
              </a:buClr>
              <a:buSzPts val="2000"/>
              <a:buNone/>
              <a:defRPr sz="2000">
                <a:solidFill>
                  <a:schemeClr val="dk2"/>
                </a:solidFill>
              </a:defRPr>
            </a:lvl9pPr>
          </a:lstStyle>
          <a:p/>
        </p:txBody>
      </p:sp>
      <p:sp>
        <p:nvSpPr>
          <p:cNvPr id="43" name="Google Shape;43;p5"/>
          <p:cNvSpPr txBox="1"/>
          <p:nvPr>
            <p:ph idx="1" type="body"/>
          </p:nvPr>
        </p:nvSpPr>
        <p:spPr>
          <a:xfrm>
            <a:off x="356725" y="725000"/>
            <a:ext cx="8458500" cy="3014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4" name="Google Shape;44;p5"/>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45" name="Google Shape;45;p5">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 name="Google Shape;46;p5">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47" name="Google Shape;47;p5">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48" name="Google Shape;48;p5">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pic>
        <p:nvPicPr>
          <p:cNvPr descr="チエル（CHIeru）はICTで教育現場をサポートします。" id="49" name="Google Shape;49;p5"/>
          <p:cNvPicPr preferRelativeResize="0"/>
          <p:nvPr/>
        </p:nvPicPr>
        <p:blipFill>
          <a:blip r:embed="rId2">
            <a:alphaModFix/>
          </a:blip>
          <a:stretch>
            <a:fillRect/>
          </a:stretch>
        </p:blipFill>
        <p:spPr>
          <a:xfrm>
            <a:off x="76200" y="6434733"/>
            <a:ext cx="856850" cy="229700"/>
          </a:xfrm>
          <a:prstGeom prst="rect">
            <a:avLst/>
          </a:prstGeom>
          <a:noFill/>
          <a:ln>
            <a:noFill/>
          </a:ln>
        </p:spPr>
      </p:pic>
      <p:sp>
        <p:nvSpPr>
          <p:cNvPr id="50" name="Google Shape;50;p5"/>
          <p:cNvSpPr txBox="1"/>
          <p:nvPr/>
        </p:nvSpPr>
        <p:spPr>
          <a:xfrm>
            <a:off x="995825" y="6394467"/>
            <a:ext cx="3000000" cy="38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700">
                <a:solidFill>
                  <a:srgbClr val="7F7F7F"/>
                </a:solidFill>
              </a:rPr>
              <a:t>Copyright© 2020 CHIeru Co.,Ltd All rights reserved.</a:t>
            </a:r>
            <a:endParaRPr sz="700">
              <a:solidFill>
                <a:srgbClr val="7F7F7F"/>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386" name="Shape 386"/>
        <p:cNvGrpSpPr/>
        <p:nvPr/>
      </p:nvGrpSpPr>
      <p:grpSpPr>
        <a:xfrm>
          <a:off x="0" y="0"/>
          <a:ext cx="0" cy="0"/>
          <a:chOff x="0" y="0"/>
          <a:chExt cx="0" cy="0"/>
        </a:xfrm>
      </p:grpSpPr>
      <p:sp>
        <p:nvSpPr>
          <p:cNvPr id="387" name="Google Shape;387;p42"/>
          <p:cNvSpPr txBox="1"/>
          <p:nvPr>
            <p:ph type="title"/>
          </p:nvPr>
        </p:nvSpPr>
        <p:spPr>
          <a:xfrm>
            <a:off x="251520" y="5121"/>
            <a:ext cx="8229600" cy="546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595959"/>
              </a:buClr>
              <a:buSzPts val="1600"/>
              <a:buFont typeface="Calibri"/>
              <a:buNone/>
              <a:defRPr b="1" sz="1600">
                <a:solidFill>
                  <a:srgbClr val="595959"/>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88" name="Google Shape;388;p42"/>
          <p:cNvSpPr txBox="1"/>
          <p:nvPr>
            <p:ph idx="1" type="body"/>
          </p:nvPr>
        </p:nvSpPr>
        <p:spPr>
          <a:xfrm>
            <a:off x="457200" y="620688"/>
            <a:ext cx="8229600" cy="1008000"/>
          </a:xfrm>
          <a:prstGeom prst="rect">
            <a:avLst/>
          </a:prstGeom>
          <a:noFill/>
          <a:ln>
            <a:noFill/>
          </a:ln>
        </p:spPr>
        <p:txBody>
          <a:bodyPr anchorCtr="0" anchor="t" bIns="39550" lIns="79125" spcFirstLastPara="1" rIns="79125" wrap="square" tIns="39550">
            <a:noAutofit/>
          </a:bodyPr>
          <a:lstStyle>
            <a:lvl1pPr indent="-330200" lvl="0" marL="457200" rtl="0" algn="l">
              <a:spcBef>
                <a:spcPts val="300"/>
              </a:spcBef>
              <a:spcAft>
                <a:spcPts val="0"/>
              </a:spcAft>
              <a:buClr>
                <a:srgbClr val="595959"/>
              </a:buClr>
              <a:buSzPts val="1600"/>
              <a:buChar char="●"/>
              <a:defRPr sz="1600">
                <a:solidFill>
                  <a:srgbClr val="595959"/>
                </a:solidFill>
              </a:defRPr>
            </a:lvl1pPr>
            <a:lvl2pPr indent="-317500" lvl="1" marL="914400" rtl="0" algn="l">
              <a:spcBef>
                <a:spcPts val="1600"/>
              </a:spcBef>
              <a:spcAft>
                <a:spcPts val="0"/>
              </a:spcAft>
              <a:buClr>
                <a:srgbClr val="595959"/>
              </a:buClr>
              <a:buSzPts val="1400"/>
              <a:buChar char="○"/>
              <a:defRPr sz="1400">
                <a:solidFill>
                  <a:srgbClr val="595959"/>
                </a:solidFill>
              </a:defRPr>
            </a:lvl2pPr>
            <a:lvl3pPr indent="-304800" lvl="2" marL="1371600" rtl="0" algn="l">
              <a:spcBef>
                <a:spcPts val="1600"/>
              </a:spcBef>
              <a:spcAft>
                <a:spcPts val="0"/>
              </a:spcAft>
              <a:buClr>
                <a:srgbClr val="595959"/>
              </a:buClr>
              <a:buSzPts val="1200"/>
              <a:buChar char="■"/>
              <a:defRPr sz="1200">
                <a:solidFill>
                  <a:srgbClr val="595959"/>
                </a:solidFill>
              </a:defRPr>
            </a:lvl3pPr>
            <a:lvl4pPr indent="-292100" lvl="3" marL="1828800" rtl="0" algn="l">
              <a:spcBef>
                <a:spcPts val="1600"/>
              </a:spcBef>
              <a:spcAft>
                <a:spcPts val="0"/>
              </a:spcAft>
              <a:buClr>
                <a:srgbClr val="595959"/>
              </a:buClr>
              <a:buSzPts val="1000"/>
              <a:buChar char="●"/>
              <a:defRPr sz="1000">
                <a:solidFill>
                  <a:srgbClr val="595959"/>
                </a:solidFill>
              </a:defRPr>
            </a:lvl4pPr>
            <a:lvl5pPr indent="-292100" lvl="4" marL="2286000" rtl="0" algn="l">
              <a:spcBef>
                <a:spcPts val="1600"/>
              </a:spcBef>
              <a:spcAft>
                <a:spcPts val="0"/>
              </a:spcAft>
              <a:buClr>
                <a:srgbClr val="595959"/>
              </a:buClr>
              <a:buSzPts val="1000"/>
              <a:buChar char="○"/>
              <a:defRPr sz="1000">
                <a:solidFill>
                  <a:srgbClr val="595959"/>
                </a:solidFill>
              </a:defRPr>
            </a:lvl5pPr>
            <a:lvl6pPr indent="-330200" lvl="5" marL="2743200" rtl="0" algn="l">
              <a:spcBef>
                <a:spcPts val="1600"/>
              </a:spcBef>
              <a:spcAft>
                <a:spcPts val="0"/>
              </a:spcAft>
              <a:buClr>
                <a:schemeClr val="dk1"/>
              </a:buClr>
              <a:buSzPts val="1600"/>
              <a:buChar char="■"/>
              <a:defRPr sz="1200"/>
            </a:lvl6pPr>
            <a:lvl7pPr indent="-330200" lvl="6" marL="3200400" rtl="0" algn="l">
              <a:spcBef>
                <a:spcPts val="1600"/>
              </a:spcBef>
              <a:spcAft>
                <a:spcPts val="0"/>
              </a:spcAft>
              <a:buClr>
                <a:schemeClr val="dk1"/>
              </a:buClr>
              <a:buSzPts val="1600"/>
              <a:buChar char="●"/>
              <a:defRPr sz="1200"/>
            </a:lvl7pPr>
            <a:lvl8pPr indent="-330200" lvl="7" marL="3657600" rtl="0" algn="l">
              <a:spcBef>
                <a:spcPts val="1600"/>
              </a:spcBef>
              <a:spcAft>
                <a:spcPts val="0"/>
              </a:spcAft>
              <a:buClr>
                <a:schemeClr val="dk1"/>
              </a:buClr>
              <a:buSzPts val="1600"/>
              <a:buChar char="○"/>
              <a:defRPr sz="1200"/>
            </a:lvl8pPr>
            <a:lvl9pPr indent="-330200" lvl="8" marL="4114800" rtl="0" algn="l">
              <a:spcBef>
                <a:spcPts val="1600"/>
              </a:spcBef>
              <a:spcAft>
                <a:spcPts val="1600"/>
              </a:spcAft>
              <a:buClr>
                <a:schemeClr val="dk1"/>
              </a:buClr>
              <a:buSzPts val="1600"/>
              <a:buChar char="■"/>
              <a:defRPr sz="1200"/>
            </a:lvl9pPr>
          </a:lstStyle>
          <a:p/>
        </p:txBody>
      </p:sp>
      <p:sp>
        <p:nvSpPr>
          <p:cNvPr id="389" name="Google Shape;389;p42"/>
          <p:cNvSpPr txBox="1"/>
          <p:nvPr>
            <p:ph idx="10" type="dt"/>
          </p:nvPr>
        </p:nvSpPr>
        <p:spPr>
          <a:xfrm>
            <a:off x="611560" y="6597352"/>
            <a:ext cx="720000" cy="216000"/>
          </a:xfrm>
          <a:prstGeom prst="rect">
            <a:avLst/>
          </a:prstGeom>
          <a:noFill/>
          <a:ln>
            <a:noFill/>
          </a:ln>
        </p:spPr>
        <p:txBody>
          <a:bodyPr anchorCtr="0" anchor="t" bIns="39550" lIns="0" spcFirstLastPara="1" rIns="79125" wrap="square" tIns="39550">
            <a:noAutofit/>
          </a:bodyPr>
          <a:lstStyle>
            <a:lvl1pPr lvl="0" marR="0" rtl="0" algn="l">
              <a:spcBef>
                <a:spcPts val="0"/>
              </a:spcBef>
              <a:spcAft>
                <a:spcPts val="0"/>
              </a:spcAft>
              <a:buSzPts val="1200"/>
              <a:buNone/>
              <a:defRPr sz="600">
                <a:solidFill>
                  <a:srgbClr val="7F7F7F"/>
                </a:solidFill>
                <a:latin typeface="Open Sans"/>
                <a:ea typeface="Open Sans"/>
                <a:cs typeface="Open Sans"/>
                <a:sym typeface="Open Sans"/>
              </a:defRPr>
            </a:lvl1pPr>
            <a:lvl2pPr lvl="1"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2pPr>
            <a:lvl3pPr lvl="2"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3pPr>
            <a:lvl4pPr lvl="3"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4pPr>
            <a:lvl5pPr lvl="4"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5pPr>
            <a:lvl6pPr lvl="5"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6pPr>
            <a:lvl7pPr lvl="6"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7pPr>
            <a:lvl8pPr lvl="7"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8pPr>
            <a:lvl9pPr lvl="8"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9pPr>
          </a:lstStyle>
          <a:p/>
        </p:txBody>
      </p:sp>
      <p:sp>
        <p:nvSpPr>
          <p:cNvPr id="390" name="Google Shape;390;p42"/>
          <p:cNvSpPr txBox="1"/>
          <p:nvPr>
            <p:ph idx="11" type="ftr"/>
          </p:nvPr>
        </p:nvSpPr>
        <p:spPr>
          <a:xfrm>
            <a:off x="6588224" y="6597352"/>
            <a:ext cx="2319600" cy="216000"/>
          </a:xfrm>
          <a:prstGeom prst="rect">
            <a:avLst/>
          </a:prstGeom>
          <a:noFill/>
          <a:ln>
            <a:noFill/>
          </a:ln>
        </p:spPr>
        <p:txBody>
          <a:bodyPr anchorCtr="0" anchor="t" bIns="39550" lIns="79125" spcFirstLastPara="1" rIns="0" wrap="square" tIns="39550">
            <a:noAutofit/>
          </a:bodyPr>
          <a:lstStyle>
            <a:lvl1pPr lvl="0" marR="0" rtl="0" algn="r">
              <a:spcBef>
                <a:spcPts val="0"/>
              </a:spcBef>
              <a:spcAft>
                <a:spcPts val="0"/>
              </a:spcAft>
              <a:buSzPts val="1200"/>
              <a:buNone/>
              <a:defRPr b="0" sz="600">
                <a:solidFill>
                  <a:srgbClr val="7F7F7F"/>
                </a:solidFill>
                <a:latin typeface="Calibri"/>
                <a:ea typeface="Calibri"/>
                <a:cs typeface="Calibri"/>
                <a:sym typeface="Calibri"/>
              </a:defRPr>
            </a:lvl1pPr>
            <a:lvl2pPr lvl="1"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2pPr>
            <a:lvl3pPr lvl="2"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3pPr>
            <a:lvl4pPr lvl="3"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4pPr>
            <a:lvl5pPr lvl="4"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5pPr>
            <a:lvl6pPr lvl="5"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6pPr>
            <a:lvl7pPr lvl="6"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7pPr>
            <a:lvl8pPr lvl="7"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8pPr>
            <a:lvl9pPr lvl="8"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9pPr>
          </a:lstStyle>
          <a:p/>
        </p:txBody>
      </p:sp>
      <p:sp>
        <p:nvSpPr>
          <p:cNvPr id="391" name="Google Shape;391;p42"/>
          <p:cNvSpPr txBox="1"/>
          <p:nvPr>
            <p:ph idx="12" type="sldNum"/>
          </p:nvPr>
        </p:nvSpPr>
        <p:spPr>
          <a:xfrm>
            <a:off x="251520" y="6597352"/>
            <a:ext cx="360000" cy="216000"/>
          </a:xfrm>
          <a:prstGeom prst="rect">
            <a:avLst/>
          </a:prstGeom>
          <a:noFill/>
          <a:ln>
            <a:noFill/>
          </a:ln>
        </p:spPr>
        <p:txBody>
          <a:bodyPr anchorCtr="0" anchor="t" bIns="39550" lIns="0" spcFirstLastPara="1" rIns="0" wrap="square" tIns="39550">
            <a:noAutofit/>
          </a:bodyPr>
          <a:lstStyle>
            <a:lvl1pPr indent="0" lvl="0" marL="0" marR="0" rtl="0" algn="l">
              <a:spcBef>
                <a:spcPts val="0"/>
              </a:spcBef>
              <a:buNone/>
              <a:defRPr b="1" sz="600">
                <a:solidFill>
                  <a:srgbClr val="7F7F7F"/>
                </a:solidFill>
                <a:latin typeface="Calibri"/>
                <a:ea typeface="Calibri"/>
                <a:cs typeface="Calibri"/>
                <a:sym typeface="Calibri"/>
              </a:defRPr>
            </a:lvl1pPr>
            <a:lvl2pPr indent="0" lvl="1" marL="0" marR="0" rtl="0" algn="l">
              <a:spcBef>
                <a:spcPts val="0"/>
              </a:spcBef>
              <a:buNone/>
              <a:defRPr b="1" sz="600">
                <a:solidFill>
                  <a:srgbClr val="7F7F7F"/>
                </a:solidFill>
                <a:latin typeface="Calibri"/>
                <a:ea typeface="Calibri"/>
                <a:cs typeface="Calibri"/>
                <a:sym typeface="Calibri"/>
              </a:defRPr>
            </a:lvl2pPr>
            <a:lvl3pPr indent="0" lvl="2" marL="0" marR="0" rtl="0" algn="l">
              <a:spcBef>
                <a:spcPts val="0"/>
              </a:spcBef>
              <a:buNone/>
              <a:defRPr b="1" sz="600">
                <a:solidFill>
                  <a:srgbClr val="7F7F7F"/>
                </a:solidFill>
                <a:latin typeface="Calibri"/>
                <a:ea typeface="Calibri"/>
                <a:cs typeface="Calibri"/>
                <a:sym typeface="Calibri"/>
              </a:defRPr>
            </a:lvl3pPr>
            <a:lvl4pPr indent="0" lvl="3" marL="0" marR="0" rtl="0" algn="l">
              <a:spcBef>
                <a:spcPts val="0"/>
              </a:spcBef>
              <a:buNone/>
              <a:defRPr b="1" sz="600">
                <a:solidFill>
                  <a:srgbClr val="7F7F7F"/>
                </a:solidFill>
                <a:latin typeface="Calibri"/>
                <a:ea typeface="Calibri"/>
                <a:cs typeface="Calibri"/>
                <a:sym typeface="Calibri"/>
              </a:defRPr>
            </a:lvl4pPr>
            <a:lvl5pPr indent="0" lvl="4" marL="0" marR="0" rtl="0" algn="l">
              <a:spcBef>
                <a:spcPts val="0"/>
              </a:spcBef>
              <a:buNone/>
              <a:defRPr b="1" sz="600">
                <a:solidFill>
                  <a:srgbClr val="7F7F7F"/>
                </a:solidFill>
                <a:latin typeface="Calibri"/>
                <a:ea typeface="Calibri"/>
                <a:cs typeface="Calibri"/>
                <a:sym typeface="Calibri"/>
              </a:defRPr>
            </a:lvl5pPr>
            <a:lvl6pPr indent="0" lvl="5" marL="0" marR="0" rtl="0" algn="l">
              <a:spcBef>
                <a:spcPts val="0"/>
              </a:spcBef>
              <a:buNone/>
              <a:defRPr b="1" sz="600">
                <a:solidFill>
                  <a:srgbClr val="7F7F7F"/>
                </a:solidFill>
                <a:latin typeface="Calibri"/>
                <a:ea typeface="Calibri"/>
                <a:cs typeface="Calibri"/>
                <a:sym typeface="Calibri"/>
              </a:defRPr>
            </a:lvl6pPr>
            <a:lvl7pPr indent="0" lvl="6" marL="0" marR="0" rtl="0" algn="l">
              <a:spcBef>
                <a:spcPts val="0"/>
              </a:spcBef>
              <a:buNone/>
              <a:defRPr b="1" sz="600">
                <a:solidFill>
                  <a:srgbClr val="7F7F7F"/>
                </a:solidFill>
                <a:latin typeface="Calibri"/>
                <a:ea typeface="Calibri"/>
                <a:cs typeface="Calibri"/>
                <a:sym typeface="Calibri"/>
              </a:defRPr>
            </a:lvl7pPr>
            <a:lvl8pPr indent="0" lvl="7" marL="0" marR="0" rtl="0" algn="l">
              <a:spcBef>
                <a:spcPts val="0"/>
              </a:spcBef>
              <a:buNone/>
              <a:defRPr b="1" sz="600">
                <a:solidFill>
                  <a:srgbClr val="7F7F7F"/>
                </a:solidFill>
                <a:latin typeface="Calibri"/>
                <a:ea typeface="Calibri"/>
                <a:cs typeface="Calibri"/>
                <a:sym typeface="Calibri"/>
              </a:defRPr>
            </a:lvl8pPr>
            <a:lvl9pPr indent="0" lvl="8" marL="0" marR="0" rtl="0" algn="l">
              <a:spcBef>
                <a:spcPts val="0"/>
              </a:spcBef>
              <a:buNone/>
              <a:defRPr b="1" sz="600">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ja"/>
              <a:t>‹#›</a:t>
            </a:fld>
            <a:endParaRPr/>
          </a:p>
        </p:txBody>
      </p:sp>
      <p:cxnSp>
        <p:nvCxnSpPr>
          <p:cNvPr id="392" name="Google Shape;392;p42"/>
          <p:cNvCxnSpPr/>
          <p:nvPr/>
        </p:nvCxnSpPr>
        <p:spPr>
          <a:xfrm>
            <a:off x="252001" y="548680"/>
            <a:ext cx="8640000" cy="0"/>
          </a:xfrm>
          <a:prstGeom prst="straightConnector1">
            <a:avLst/>
          </a:prstGeom>
          <a:noFill/>
          <a:ln cap="flat" cmpd="sng" w="9525">
            <a:solidFill>
              <a:srgbClr val="A5A5A5"/>
            </a:solidFill>
            <a:prstDash val="solid"/>
            <a:round/>
            <a:headEnd len="sm" w="sm" type="none"/>
            <a:tailEnd len="sm" w="sm" type="none"/>
          </a:ln>
        </p:spPr>
      </p:cxnSp>
      <p:cxnSp>
        <p:nvCxnSpPr>
          <p:cNvPr id="393" name="Google Shape;393;p42"/>
          <p:cNvCxnSpPr/>
          <p:nvPr/>
        </p:nvCxnSpPr>
        <p:spPr>
          <a:xfrm>
            <a:off x="252000" y="6597352"/>
            <a:ext cx="8640000" cy="0"/>
          </a:xfrm>
          <a:prstGeom prst="straightConnector1">
            <a:avLst/>
          </a:prstGeom>
          <a:noFill/>
          <a:ln cap="flat" cmpd="sng" w="9525">
            <a:solidFill>
              <a:srgbClr val="A5A5A5"/>
            </a:solidFill>
            <a:prstDash val="solid"/>
            <a:round/>
            <a:headEnd len="sm" w="sm" type="none"/>
            <a:tailEnd len="sm" w="sm" type="none"/>
          </a:ln>
        </p:spPr>
      </p:cxnSp>
      <p:cxnSp>
        <p:nvCxnSpPr>
          <p:cNvPr id="394" name="Google Shape;394;p42"/>
          <p:cNvCxnSpPr/>
          <p:nvPr/>
        </p:nvCxnSpPr>
        <p:spPr>
          <a:xfrm rot="5400000">
            <a:off x="377545" y="6687353"/>
            <a:ext cx="180000" cy="0"/>
          </a:xfrm>
          <a:prstGeom prst="straightConnector1">
            <a:avLst/>
          </a:prstGeom>
          <a:noFill/>
          <a:ln cap="flat" cmpd="sng" w="9525">
            <a:solidFill>
              <a:srgbClr val="A5A5A5"/>
            </a:solidFill>
            <a:prstDash val="solid"/>
            <a:round/>
            <a:headEnd len="sm" w="sm" type="none"/>
            <a:tailEnd len="sm" w="sm" type="none"/>
          </a:ln>
        </p:spPr>
      </p:cxnSp>
      <p:pic>
        <p:nvPicPr>
          <p:cNvPr id="395" name="Google Shape;395;p42"/>
          <p:cNvPicPr preferRelativeResize="0"/>
          <p:nvPr/>
        </p:nvPicPr>
        <p:blipFill rotWithShape="1">
          <a:blip r:embed="rId2">
            <a:alphaModFix/>
          </a:blip>
          <a:srcRect b="0" l="0" r="0" t="0"/>
          <a:stretch/>
        </p:blipFill>
        <p:spPr>
          <a:xfrm>
            <a:off x="8294259" y="224667"/>
            <a:ext cx="504793" cy="134998"/>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1">
  <p:cSld name="タイトル スライド_1">
    <p:spTree>
      <p:nvGrpSpPr>
        <p:cNvPr id="396" name="Shape 396"/>
        <p:cNvGrpSpPr/>
        <p:nvPr/>
      </p:nvGrpSpPr>
      <p:grpSpPr>
        <a:xfrm>
          <a:off x="0" y="0"/>
          <a:ext cx="0" cy="0"/>
          <a:chOff x="0" y="0"/>
          <a:chExt cx="0" cy="0"/>
        </a:xfrm>
      </p:grpSpPr>
      <p:sp>
        <p:nvSpPr>
          <p:cNvPr id="397" name="Google Shape;397;p43"/>
          <p:cNvSpPr txBox="1"/>
          <p:nvPr>
            <p:ph type="title"/>
          </p:nvPr>
        </p:nvSpPr>
        <p:spPr>
          <a:xfrm>
            <a:off x="102374" y="311076"/>
            <a:ext cx="6686400" cy="3285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595959"/>
              </a:buClr>
              <a:buSzPts val="1800"/>
              <a:buFont typeface="Calibri"/>
              <a:buNone/>
              <a:defRPr b="1" i="0" sz="1800" u="none" cap="none" strike="noStrike">
                <a:solidFill>
                  <a:srgbClr val="595959"/>
                </a:solidFill>
                <a:latin typeface="Calibri"/>
                <a:ea typeface="Calibri"/>
                <a:cs typeface="Calibri"/>
                <a:sym typeface="Calibri"/>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cxnSp>
        <p:nvCxnSpPr>
          <p:cNvPr id="398" name="Google Shape;398;p43"/>
          <p:cNvCxnSpPr/>
          <p:nvPr/>
        </p:nvCxnSpPr>
        <p:spPr>
          <a:xfrm>
            <a:off x="102374" y="639454"/>
            <a:ext cx="8939400" cy="3300"/>
          </a:xfrm>
          <a:prstGeom prst="straightConnector1">
            <a:avLst/>
          </a:prstGeom>
          <a:noFill/>
          <a:ln cap="flat" cmpd="sng" w="9525">
            <a:solidFill>
              <a:srgbClr val="A5A5A5"/>
            </a:solidFill>
            <a:prstDash val="solid"/>
            <a:miter lim="800000"/>
            <a:headEnd len="sm" w="sm" type="none"/>
            <a:tailEnd len="sm" w="sm" type="none"/>
          </a:ln>
        </p:spPr>
      </p:cxnSp>
      <p:cxnSp>
        <p:nvCxnSpPr>
          <p:cNvPr id="399" name="Google Shape;399;p43"/>
          <p:cNvCxnSpPr/>
          <p:nvPr/>
        </p:nvCxnSpPr>
        <p:spPr>
          <a:xfrm>
            <a:off x="102374" y="6303044"/>
            <a:ext cx="8939400" cy="3300"/>
          </a:xfrm>
          <a:prstGeom prst="straightConnector1">
            <a:avLst/>
          </a:prstGeom>
          <a:noFill/>
          <a:ln cap="flat" cmpd="sng" w="9525">
            <a:solidFill>
              <a:srgbClr val="A5A5A5"/>
            </a:solidFill>
            <a:prstDash val="solid"/>
            <a:miter lim="800000"/>
            <a:headEnd len="sm" w="sm" type="none"/>
            <a:tailEnd len="sm" w="sm" type="none"/>
          </a:ln>
        </p:spPr>
      </p:cxnSp>
      <p:sp>
        <p:nvSpPr>
          <p:cNvPr id="400" name="Google Shape;400;p43"/>
          <p:cNvSpPr txBox="1"/>
          <p:nvPr>
            <p:ph idx="11" type="ftr"/>
          </p:nvPr>
        </p:nvSpPr>
        <p:spPr>
          <a:xfrm>
            <a:off x="3028950" y="6356350"/>
            <a:ext cx="3086100" cy="3651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01" name="Google Shape;401;p43"/>
          <p:cNvSpPr txBox="1"/>
          <p:nvPr>
            <p:ph idx="12" type="sldNum"/>
          </p:nvPr>
        </p:nvSpPr>
        <p:spPr>
          <a:xfrm>
            <a:off x="6457950" y="6356350"/>
            <a:ext cx="2057400" cy="3651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pic>
        <p:nvPicPr>
          <p:cNvPr descr="チエル（CHIeru）はICTで教育現場をサポートします。" id="402" name="Google Shape;402;p43"/>
          <p:cNvPicPr preferRelativeResize="0"/>
          <p:nvPr/>
        </p:nvPicPr>
        <p:blipFill rotWithShape="1">
          <a:blip r:embed="rId2">
            <a:alphaModFix/>
          </a:blip>
          <a:srcRect b="0" l="0" r="0" t="0"/>
          <a:stretch/>
        </p:blipFill>
        <p:spPr>
          <a:xfrm>
            <a:off x="208468" y="6458400"/>
            <a:ext cx="642637" cy="172275"/>
          </a:xfrm>
          <a:prstGeom prst="rect">
            <a:avLst/>
          </a:prstGeom>
          <a:noFill/>
          <a:ln>
            <a:noFill/>
          </a:ln>
        </p:spPr>
      </p:pic>
      <p:sp>
        <p:nvSpPr>
          <p:cNvPr id="403" name="Google Shape;403;p43"/>
          <p:cNvSpPr txBox="1"/>
          <p:nvPr/>
        </p:nvSpPr>
        <p:spPr>
          <a:xfrm>
            <a:off x="898187" y="6428200"/>
            <a:ext cx="2250000" cy="2901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7F7F7F"/>
              </a:buClr>
              <a:buSzPts val="500"/>
              <a:buFont typeface="Calibri"/>
              <a:buNone/>
            </a:pPr>
            <a:r>
              <a:rPr lang="ja" sz="500">
                <a:solidFill>
                  <a:srgbClr val="7F7F7F"/>
                </a:solidFill>
                <a:latin typeface="Calibri"/>
                <a:ea typeface="Calibri"/>
                <a:cs typeface="Calibri"/>
                <a:sym typeface="Calibri"/>
              </a:rPr>
              <a:t>Copyright© 2020 CHIeru Co.,Ltd All rights reserved.</a:t>
            </a:r>
            <a:endParaRPr sz="500">
              <a:solidFill>
                <a:srgbClr val="7F7F7F"/>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基本のレイアウト">
  <p:cSld name="基本のレイアウト">
    <p:spTree>
      <p:nvGrpSpPr>
        <p:cNvPr id="404" name="Shape 404"/>
        <p:cNvGrpSpPr/>
        <p:nvPr/>
      </p:nvGrpSpPr>
      <p:grpSpPr>
        <a:xfrm>
          <a:off x="0" y="0"/>
          <a:ext cx="0" cy="0"/>
          <a:chOff x="0" y="0"/>
          <a:chExt cx="0" cy="0"/>
        </a:xfrm>
      </p:grpSpPr>
      <p:sp>
        <p:nvSpPr>
          <p:cNvPr id="405" name="Google Shape;405;p44"/>
          <p:cNvSpPr/>
          <p:nvPr/>
        </p:nvSpPr>
        <p:spPr>
          <a:xfrm>
            <a:off x="0" y="1470"/>
            <a:ext cx="9144000" cy="611100"/>
          </a:xfrm>
          <a:prstGeom prst="rect">
            <a:avLst/>
          </a:prstGeom>
          <a:solidFill>
            <a:srgbClr val="FCE5CD"/>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a:p>
        </p:txBody>
      </p:sp>
      <p:sp>
        <p:nvSpPr>
          <p:cNvPr id="406" name="Google Shape;406;p44"/>
          <p:cNvSpPr/>
          <p:nvPr/>
        </p:nvSpPr>
        <p:spPr>
          <a:xfrm rot="-5400000">
            <a:off x="-71701" y="214380"/>
            <a:ext cx="452400" cy="156600"/>
          </a:xfrm>
          <a:prstGeom prst="rect">
            <a:avLst/>
          </a:prstGeom>
          <a:solidFill>
            <a:srgbClr val="FF9900"/>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a:p>
        </p:txBody>
      </p:sp>
      <p:sp>
        <p:nvSpPr>
          <p:cNvPr id="407" name="Google Shape;407;p44"/>
          <p:cNvSpPr txBox="1"/>
          <p:nvPr/>
        </p:nvSpPr>
        <p:spPr>
          <a:xfrm>
            <a:off x="356724" y="-12995"/>
            <a:ext cx="7449900" cy="611100"/>
          </a:xfrm>
          <a:prstGeom prst="rect">
            <a:avLst/>
          </a:prstGeom>
          <a:noFill/>
          <a:ln>
            <a:noFill/>
          </a:ln>
        </p:spPr>
        <p:txBody>
          <a:bodyPr anchorCtr="0" anchor="t" bIns="72850" lIns="72850" spcFirstLastPara="1" rIns="72850" wrap="square" tIns="72850">
            <a:noAutofit/>
          </a:bodyPr>
          <a:lstStyle/>
          <a:p>
            <a:pPr indent="0" lvl="0" marL="0" rtl="0" algn="l">
              <a:spcBef>
                <a:spcPts val="0"/>
              </a:spcBef>
              <a:spcAft>
                <a:spcPts val="0"/>
              </a:spcAft>
              <a:buNone/>
            </a:pPr>
            <a:r>
              <a:t/>
            </a:r>
            <a:endParaRPr b="1" sz="1600">
              <a:solidFill>
                <a:srgbClr val="1A1A1A"/>
              </a:solidFill>
              <a:latin typeface="Raleway"/>
              <a:ea typeface="Raleway"/>
              <a:cs typeface="Raleway"/>
              <a:sym typeface="Raleway"/>
            </a:endParaRPr>
          </a:p>
        </p:txBody>
      </p:sp>
      <p:sp>
        <p:nvSpPr>
          <p:cNvPr id="408" name="Google Shape;408;p44"/>
          <p:cNvSpPr txBox="1"/>
          <p:nvPr/>
        </p:nvSpPr>
        <p:spPr>
          <a:xfrm>
            <a:off x="289266" y="1129999"/>
            <a:ext cx="8458500" cy="5175300"/>
          </a:xfrm>
          <a:prstGeom prst="rect">
            <a:avLst/>
          </a:prstGeom>
          <a:noFill/>
          <a:ln>
            <a:noFill/>
          </a:ln>
        </p:spPr>
        <p:txBody>
          <a:bodyPr anchorCtr="0" anchor="t" bIns="72850" lIns="72850" spcFirstLastPara="1" rIns="72850" wrap="square" tIns="72850">
            <a:noAutofit/>
          </a:bodyPr>
          <a:lstStyle/>
          <a:p>
            <a:pPr indent="0" lvl="0" marL="0" rtl="0" algn="l">
              <a:lnSpc>
                <a:spcPct val="115000"/>
              </a:lnSpc>
              <a:spcBef>
                <a:spcPts val="0"/>
              </a:spcBef>
              <a:spcAft>
                <a:spcPts val="1300"/>
              </a:spcAft>
              <a:buNone/>
            </a:pPr>
            <a:r>
              <a:t/>
            </a:r>
            <a:endParaRPr sz="1000">
              <a:solidFill>
                <a:srgbClr val="595959"/>
              </a:solidFill>
              <a:latin typeface="Lato"/>
              <a:ea typeface="Lato"/>
              <a:cs typeface="Lato"/>
              <a:sym typeface="Lato"/>
            </a:endParaRPr>
          </a:p>
        </p:txBody>
      </p:sp>
      <p:sp>
        <p:nvSpPr>
          <p:cNvPr id="409" name="Google Shape;409;p44"/>
          <p:cNvSpPr txBox="1"/>
          <p:nvPr/>
        </p:nvSpPr>
        <p:spPr>
          <a:xfrm>
            <a:off x="8536279" y="6351954"/>
            <a:ext cx="548700" cy="452400"/>
          </a:xfrm>
          <a:prstGeom prst="rect">
            <a:avLst/>
          </a:prstGeom>
          <a:noFill/>
          <a:ln>
            <a:noFill/>
          </a:ln>
        </p:spPr>
        <p:txBody>
          <a:bodyPr anchorCtr="0" anchor="ctr" bIns="72850" lIns="72850" spcFirstLastPara="1" rIns="72850" wrap="square" tIns="72850">
            <a:noAutofit/>
          </a:bodyPr>
          <a:lstStyle/>
          <a:p>
            <a:pPr indent="0" lvl="0" marL="0" rtl="0" algn="r">
              <a:spcBef>
                <a:spcPts val="0"/>
              </a:spcBef>
              <a:spcAft>
                <a:spcPts val="0"/>
              </a:spcAft>
              <a:buNone/>
            </a:pPr>
            <a:fld id="{00000000-1234-1234-1234-123412341234}" type="slidenum">
              <a:rPr lang="ja" sz="800">
                <a:solidFill>
                  <a:srgbClr val="595959"/>
                </a:solidFill>
                <a:latin typeface="Lato"/>
                <a:ea typeface="Lato"/>
                <a:cs typeface="Lato"/>
                <a:sym typeface="Lato"/>
              </a:rPr>
              <a:t>‹#›</a:t>
            </a:fld>
            <a:endParaRPr sz="800">
              <a:solidFill>
                <a:srgbClr val="595959"/>
              </a:solidFill>
              <a:latin typeface="Lato"/>
              <a:ea typeface="Lato"/>
              <a:cs typeface="Lato"/>
              <a:sym typeface="Lato"/>
            </a:endParaRPr>
          </a:p>
        </p:txBody>
      </p:sp>
      <p:sp>
        <p:nvSpPr>
          <p:cNvPr id="410" name="Google Shape;410;p44">
            <a:hlinkClick/>
          </p:cNvPr>
          <p:cNvSpPr/>
          <p:nvPr/>
        </p:nvSpPr>
        <p:spPr>
          <a:xfrm>
            <a:off x="8280430" y="1470"/>
            <a:ext cx="863400" cy="611100"/>
          </a:xfrm>
          <a:prstGeom prst="rect">
            <a:avLst/>
          </a:prstGeom>
          <a:solidFill>
            <a:srgbClr val="E9EDEE"/>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a:p>
        </p:txBody>
      </p:sp>
      <p:cxnSp>
        <p:nvCxnSpPr>
          <p:cNvPr id="411" name="Google Shape;411;p44">
            <a:hlinkClick/>
          </p:cNvPr>
          <p:cNvCxnSpPr/>
          <p:nvPr/>
        </p:nvCxnSpPr>
        <p:spPr>
          <a:xfrm>
            <a:off x="8598796" y="29259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412" name="Google Shape;412;p44">
            <a:hlinkClick/>
          </p:cNvPr>
          <p:cNvCxnSpPr/>
          <p:nvPr/>
        </p:nvCxnSpPr>
        <p:spPr>
          <a:xfrm>
            <a:off x="8598796" y="338054"/>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413" name="Google Shape;413;p44">
            <a:hlinkClick/>
          </p:cNvPr>
          <p:cNvCxnSpPr/>
          <p:nvPr/>
        </p:nvCxnSpPr>
        <p:spPr>
          <a:xfrm>
            <a:off x="8598796" y="383519"/>
            <a:ext cx="216300" cy="0"/>
          </a:xfrm>
          <a:prstGeom prst="straightConnector1">
            <a:avLst/>
          </a:prstGeom>
          <a:noFill/>
          <a:ln cap="flat" cmpd="sng" w="9525">
            <a:solidFill>
              <a:srgbClr val="B7B7B7"/>
            </a:solidFill>
            <a:prstDash val="solid"/>
            <a:round/>
            <a:headEnd len="med" w="med" type="none"/>
            <a:tailEnd len="med" w="med" type="none"/>
          </a:ln>
        </p:spPr>
      </p:cxnSp>
      <p:pic>
        <p:nvPicPr>
          <p:cNvPr descr="チエル（CHIeru）はICTで教育現場をサポートします。" id="414" name="Google Shape;414;p44"/>
          <p:cNvPicPr preferRelativeResize="0"/>
          <p:nvPr/>
        </p:nvPicPr>
        <p:blipFill>
          <a:blip r:embed="rId2">
            <a:alphaModFix/>
          </a:blip>
          <a:stretch>
            <a:fillRect/>
          </a:stretch>
        </p:blipFill>
        <p:spPr>
          <a:xfrm>
            <a:off x="76200" y="6564521"/>
            <a:ext cx="856848" cy="231813"/>
          </a:xfrm>
          <a:prstGeom prst="rect">
            <a:avLst/>
          </a:prstGeom>
          <a:noFill/>
          <a:ln>
            <a:noFill/>
          </a:ln>
        </p:spPr>
      </p:pic>
      <p:sp>
        <p:nvSpPr>
          <p:cNvPr id="415" name="Google Shape;415;p44"/>
          <p:cNvSpPr txBox="1"/>
          <p:nvPr/>
        </p:nvSpPr>
        <p:spPr>
          <a:xfrm>
            <a:off x="995823" y="6593012"/>
            <a:ext cx="2999700" cy="390300"/>
          </a:xfrm>
          <a:prstGeom prst="rect">
            <a:avLst/>
          </a:prstGeom>
          <a:noFill/>
          <a:ln>
            <a:noFill/>
          </a:ln>
        </p:spPr>
        <p:txBody>
          <a:bodyPr anchorCtr="0" anchor="t" bIns="72850" lIns="72850" spcFirstLastPara="1" rIns="72850" wrap="square" tIns="72850">
            <a:noAutofit/>
          </a:bodyPr>
          <a:lstStyle/>
          <a:p>
            <a:pPr indent="0" lvl="0" marL="0" rtl="0" algn="l">
              <a:lnSpc>
                <a:spcPct val="115000"/>
              </a:lnSpc>
              <a:spcBef>
                <a:spcPts val="0"/>
              </a:spcBef>
              <a:spcAft>
                <a:spcPts val="0"/>
              </a:spcAft>
              <a:buNone/>
            </a:pPr>
            <a:r>
              <a:rPr lang="ja" sz="600">
                <a:solidFill>
                  <a:srgbClr val="7F7F7F"/>
                </a:solidFill>
              </a:rPr>
              <a:t>Copyright© 2020 CHIeru Co.,Ltd All rights reserved.</a:t>
            </a:r>
            <a:endParaRPr sz="600">
              <a:solidFill>
                <a:srgbClr val="7F7F7F"/>
              </a:solidFill>
            </a:endParaRPr>
          </a:p>
        </p:txBody>
      </p:sp>
      <p:sp>
        <p:nvSpPr>
          <p:cNvPr id="416" name="Google Shape;416;p44"/>
          <p:cNvSpPr txBox="1"/>
          <p:nvPr>
            <p:ph type="title"/>
          </p:nvPr>
        </p:nvSpPr>
        <p:spPr>
          <a:xfrm>
            <a:off x="439120" y="80807"/>
            <a:ext cx="7841400" cy="4524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SzPts val="2800"/>
              <a:buNone/>
              <a:defRPr b="1" i="0" sz="1900" u="none" cap="none" strike="noStrike">
                <a:solidFill>
                  <a:schemeClr val="dk2"/>
                </a:solidFill>
                <a:latin typeface="Arial"/>
                <a:ea typeface="Arial"/>
                <a:cs typeface="Arial"/>
                <a:sym typeface="Arial"/>
              </a:defRPr>
            </a:lvl1pPr>
            <a:lvl2pPr lvl="1" marR="0" rtl="0" algn="l">
              <a:lnSpc>
                <a:spcPct val="90000"/>
              </a:lnSpc>
              <a:spcBef>
                <a:spcPts val="0"/>
              </a:spcBef>
              <a:spcAft>
                <a:spcPts val="0"/>
              </a:spcAft>
              <a:buSzPts val="2800"/>
              <a:buNone/>
              <a:defRPr b="1" i="0" sz="22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2800"/>
              <a:buNone/>
              <a:defRPr b="1" i="0" sz="22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2800"/>
              <a:buNone/>
              <a:defRPr b="1" i="0" sz="22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2800"/>
              <a:buNone/>
              <a:defRPr b="1" i="0" sz="2200" u="none" cap="none" strike="noStrike">
                <a:solidFill>
                  <a:schemeClr val="dk1"/>
                </a:solidFill>
                <a:latin typeface="Calibri"/>
                <a:ea typeface="Calibri"/>
                <a:cs typeface="Calibri"/>
                <a:sym typeface="Calibri"/>
              </a:defRPr>
            </a:lvl5pPr>
            <a:lvl6pPr lvl="5" marR="0" rtl="0" algn="l">
              <a:spcBef>
                <a:spcPts val="0"/>
              </a:spcBef>
              <a:spcAft>
                <a:spcPts val="0"/>
              </a:spcAft>
              <a:buSzPts val="2800"/>
              <a:buNone/>
              <a:defRPr b="1" i="0" sz="2200" u="none" cap="none" strike="noStrike">
                <a:solidFill>
                  <a:schemeClr val="lt1"/>
                </a:solidFill>
                <a:latin typeface="Arial"/>
                <a:ea typeface="Arial"/>
                <a:cs typeface="Arial"/>
                <a:sym typeface="Arial"/>
              </a:defRPr>
            </a:lvl6pPr>
            <a:lvl7pPr lvl="6" marR="0" rtl="0" algn="l">
              <a:spcBef>
                <a:spcPts val="0"/>
              </a:spcBef>
              <a:spcAft>
                <a:spcPts val="0"/>
              </a:spcAft>
              <a:buSzPts val="2800"/>
              <a:buNone/>
              <a:defRPr b="1" i="0" sz="2200" u="none" cap="none" strike="noStrike">
                <a:solidFill>
                  <a:schemeClr val="lt1"/>
                </a:solidFill>
                <a:latin typeface="Arial"/>
                <a:ea typeface="Arial"/>
                <a:cs typeface="Arial"/>
                <a:sym typeface="Arial"/>
              </a:defRPr>
            </a:lvl7pPr>
            <a:lvl8pPr lvl="7" marR="0" rtl="0" algn="l">
              <a:spcBef>
                <a:spcPts val="0"/>
              </a:spcBef>
              <a:spcAft>
                <a:spcPts val="0"/>
              </a:spcAft>
              <a:buSzPts val="2800"/>
              <a:buNone/>
              <a:defRPr b="1" i="0" sz="2200" u="none" cap="none" strike="noStrike">
                <a:solidFill>
                  <a:schemeClr val="lt1"/>
                </a:solidFill>
                <a:latin typeface="Arial"/>
                <a:ea typeface="Arial"/>
                <a:cs typeface="Arial"/>
                <a:sym typeface="Arial"/>
              </a:defRPr>
            </a:lvl8pPr>
            <a:lvl9pPr lvl="8" marR="0" rtl="0" algn="l">
              <a:spcBef>
                <a:spcPts val="0"/>
              </a:spcBef>
              <a:spcAft>
                <a:spcPts val="0"/>
              </a:spcAft>
              <a:buSzPts val="2800"/>
              <a:buNone/>
              <a:defRPr b="1" i="0" sz="2200" u="none" cap="none" strike="noStrike">
                <a:solidFill>
                  <a:schemeClr val="lt1"/>
                </a:solidFill>
                <a:latin typeface="Arial"/>
                <a:ea typeface="Arial"/>
                <a:cs typeface="Arial"/>
                <a:sym typeface="Arial"/>
              </a:defRPr>
            </a:lvl9pPr>
          </a:lstStyle>
          <a:p/>
        </p:txBody>
      </p:sp>
      <p:sp>
        <p:nvSpPr>
          <p:cNvPr id="417" name="Google Shape;417;p44"/>
          <p:cNvSpPr txBox="1"/>
          <p:nvPr>
            <p:ph idx="1" type="body"/>
          </p:nvPr>
        </p:nvSpPr>
        <p:spPr>
          <a:xfrm>
            <a:off x="569506" y="699551"/>
            <a:ext cx="8004900" cy="5565600"/>
          </a:xfrm>
          <a:prstGeom prst="rect">
            <a:avLst/>
          </a:prstGeom>
          <a:noFill/>
          <a:ln>
            <a:noFill/>
          </a:ln>
        </p:spPr>
        <p:txBody>
          <a:bodyPr anchorCtr="0" anchor="t" bIns="0" lIns="0" spcFirstLastPara="1" rIns="0" wrap="square" tIns="0">
            <a:noAutofit/>
          </a:bodyPr>
          <a:lstStyle>
            <a:lvl1pPr indent="-298450" lvl="0" marL="457200" marR="0" rtl="0" algn="l">
              <a:lnSpc>
                <a:spcPct val="130000"/>
              </a:lnSpc>
              <a:spcBef>
                <a:spcPts val="0"/>
              </a:spcBef>
              <a:spcAft>
                <a:spcPts val="0"/>
              </a:spcAft>
              <a:buClr>
                <a:srgbClr val="F29206"/>
              </a:buClr>
              <a:buSzPts val="1100"/>
              <a:buFont typeface="Noto Sans Symbols"/>
              <a:buChar char="●"/>
              <a:defRPr b="0" i="0" sz="1400" u="none" cap="none" strike="noStrike">
                <a:solidFill>
                  <a:schemeClr val="dk2"/>
                </a:solidFill>
                <a:latin typeface="Arial"/>
                <a:ea typeface="Arial"/>
                <a:cs typeface="Arial"/>
                <a:sym typeface="Arial"/>
              </a:defRPr>
            </a:lvl1pPr>
            <a:lvl2pPr indent="-228600" lvl="1" marL="914400" marR="0" rtl="0" algn="l">
              <a:lnSpc>
                <a:spcPct val="130000"/>
              </a:lnSpc>
              <a:spcBef>
                <a:spcPts val="0"/>
              </a:spcBef>
              <a:spcAft>
                <a:spcPts val="0"/>
              </a:spcAft>
              <a:buClr>
                <a:srgbClr val="F29206"/>
              </a:buClr>
              <a:buSzPts val="1000"/>
              <a:buFont typeface="Noto Sans Symbols"/>
              <a:buNone/>
              <a:defRPr b="0" i="0" sz="1300" u="none" cap="none" strike="noStrike">
                <a:solidFill>
                  <a:schemeClr val="dk2"/>
                </a:solidFill>
                <a:latin typeface="Arial"/>
                <a:ea typeface="Arial"/>
                <a:cs typeface="Arial"/>
                <a:sym typeface="Arial"/>
              </a:defRPr>
            </a:lvl2pPr>
            <a:lvl3pPr indent="-285750" lvl="2" marL="1371600" marR="0" rtl="0" algn="l">
              <a:lnSpc>
                <a:spcPct val="130000"/>
              </a:lnSpc>
              <a:spcBef>
                <a:spcPts val="0"/>
              </a:spcBef>
              <a:spcAft>
                <a:spcPts val="0"/>
              </a:spcAft>
              <a:buClr>
                <a:srgbClr val="F29206"/>
              </a:buClr>
              <a:buSzPts val="900"/>
              <a:buFont typeface="Noto Sans Symbols"/>
              <a:buChar char="●"/>
              <a:defRPr b="0" i="0" sz="1100" u="none" cap="none" strike="noStrike">
                <a:solidFill>
                  <a:schemeClr val="dk2"/>
                </a:solidFill>
                <a:latin typeface="Arial"/>
                <a:ea typeface="Arial"/>
                <a:cs typeface="Arial"/>
                <a:sym typeface="Arial"/>
              </a:defRPr>
            </a:lvl3pPr>
            <a:lvl4pPr indent="-279400" lvl="3" marL="1828800" marR="0" rtl="0" algn="l">
              <a:lnSpc>
                <a:spcPct val="130000"/>
              </a:lnSpc>
              <a:spcBef>
                <a:spcPts val="0"/>
              </a:spcBef>
              <a:spcAft>
                <a:spcPts val="0"/>
              </a:spcAft>
              <a:buClr>
                <a:srgbClr val="F29206"/>
              </a:buClr>
              <a:buSzPts val="800"/>
              <a:buFont typeface="Noto Sans Symbols"/>
              <a:buChar char="●"/>
              <a:defRPr b="0" i="0" sz="1000" u="none" cap="none" strike="noStrike">
                <a:solidFill>
                  <a:schemeClr val="dk2"/>
                </a:solidFill>
                <a:latin typeface="Arial"/>
                <a:ea typeface="Arial"/>
                <a:cs typeface="Arial"/>
                <a:sym typeface="Arial"/>
              </a:defRPr>
            </a:lvl4pPr>
            <a:lvl5pPr indent="-266700" lvl="4" marL="2286000" marR="0" rtl="0" algn="l">
              <a:lnSpc>
                <a:spcPct val="130000"/>
              </a:lnSpc>
              <a:spcBef>
                <a:spcPts val="0"/>
              </a:spcBef>
              <a:spcAft>
                <a:spcPts val="0"/>
              </a:spcAft>
              <a:buClr>
                <a:srgbClr val="F29206"/>
              </a:buClr>
              <a:buSzPts val="600"/>
              <a:buFont typeface="Noto Sans Symbols"/>
              <a:buChar char="●"/>
              <a:defRPr b="0" i="0" sz="700" u="none" cap="none" strike="noStrike">
                <a:solidFill>
                  <a:schemeClr val="dk2"/>
                </a:solidFill>
                <a:latin typeface="Arial"/>
                <a:ea typeface="Arial"/>
                <a:cs typeface="Arial"/>
                <a:sym typeface="Arial"/>
              </a:defRPr>
            </a:lvl5pPr>
            <a:lvl6pPr indent="-292100" lvl="5" marL="2743200" marR="0" rtl="0" algn="l">
              <a:lnSpc>
                <a:spcPct val="95000"/>
              </a:lnSpc>
              <a:spcBef>
                <a:spcPts val="0"/>
              </a:spcBef>
              <a:spcAft>
                <a:spcPts val="0"/>
              </a:spcAft>
              <a:buClr>
                <a:schemeClr val="lt2"/>
              </a:buClr>
              <a:buSzPts val="1000"/>
              <a:buFont typeface="Arial"/>
              <a:buChar char="◦"/>
              <a:defRPr b="0" i="0" sz="1000" u="none" cap="none" strike="noStrike">
                <a:solidFill>
                  <a:schemeClr val="dk1"/>
                </a:solidFill>
                <a:latin typeface="Arial"/>
                <a:ea typeface="Arial"/>
                <a:cs typeface="Arial"/>
                <a:sym typeface="Arial"/>
              </a:defRPr>
            </a:lvl6pPr>
            <a:lvl7pPr indent="-292100" lvl="6" marL="3200400" marR="0" rtl="0" algn="l">
              <a:lnSpc>
                <a:spcPct val="95000"/>
              </a:lnSpc>
              <a:spcBef>
                <a:spcPts val="300"/>
              </a:spcBef>
              <a:spcAft>
                <a:spcPts val="0"/>
              </a:spcAft>
              <a:buClr>
                <a:schemeClr val="lt2"/>
              </a:buClr>
              <a:buSzPts val="1000"/>
              <a:buFont typeface="Arial"/>
              <a:buChar char="◦"/>
              <a:defRPr b="0" i="0" sz="1000" u="none" cap="none" strike="noStrike">
                <a:solidFill>
                  <a:schemeClr val="dk1"/>
                </a:solidFill>
                <a:latin typeface="Arial"/>
                <a:ea typeface="Arial"/>
                <a:cs typeface="Arial"/>
                <a:sym typeface="Arial"/>
              </a:defRPr>
            </a:lvl7pPr>
            <a:lvl8pPr indent="-292100" lvl="7" marL="3657600" marR="0" rtl="0" algn="l">
              <a:lnSpc>
                <a:spcPct val="95000"/>
              </a:lnSpc>
              <a:spcBef>
                <a:spcPts val="300"/>
              </a:spcBef>
              <a:spcAft>
                <a:spcPts val="0"/>
              </a:spcAft>
              <a:buClr>
                <a:schemeClr val="lt2"/>
              </a:buClr>
              <a:buSzPts val="1000"/>
              <a:buFont typeface="Arial"/>
              <a:buChar char="◦"/>
              <a:defRPr b="0" i="0" sz="1000" u="none" cap="none" strike="noStrike">
                <a:solidFill>
                  <a:schemeClr val="dk1"/>
                </a:solidFill>
                <a:latin typeface="Arial"/>
                <a:ea typeface="Arial"/>
                <a:cs typeface="Arial"/>
                <a:sym typeface="Arial"/>
              </a:defRPr>
            </a:lvl8pPr>
            <a:lvl9pPr indent="-292100" lvl="8" marL="4114800" marR="0" rtl="0" algn="l">
              <a:lnSpc>
                <a:spcPct val="95000"/>
              </a:lnSpc>
              <a:spcBef>
                <a:spcPts val="300"/>
              </a:spcBef>
              <a:spcAft>
                <a:spcPts val="300"/>
              </a:spcAft>
              <a:buClr>
                <a:schemeClr val="lt2"/>
              </a:buClr>
              <a:buSzPts val="1000"/>
              <a:buFont typeface="Arial"/>
              <a:buChar char="◦"/>
              <a:defRPr b="0" i="0" sz="1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表紙（印刷用）" showMasterSp="0">
  <p:cSld name="表紙（印刷用）">
    <p:bg>
      <p:bgPr>
        <a:solidFill>
          <a:schemeClr val="lt1"/>
        </a:solidFill>
      </p:bgPr>
    </p:bg>
    <p:spTree>
      <p:nvGrpSpPr>
        <p:cNvPr id="418" name="Shape 418"/>
        <p:cNvGrpSpPr/>
        <p:nvPr/>
      </p:nvGrpSpPr>
      <p:grpSpPr>
        <a:xfrm>
          <a:off x="0" y="0"/>
          <a:ext cx="0" cy="0"/>
          <a:chOff x="0" y="0"/>
          <a:chExt cx="0" cy="0"/>
        </a:xfrm>
      </p:grpSpPr>
      <p:sp>
        <p:nvSpPr>
          <p:cNvPr id="419" name="Google Shape;419;p45"/>
          <p:cNvSpPr txBox="1"/>
          <p:nvPr/>
        </p:nvSpPr>
        <p:spPr>
          <a:xfrm>
            <a:off x="727884" y="1223570"/>
            <a:ext cx="7686300" cy="1858800"/>
          </a:xfrm>
          <a:prstGeom prst="rect">
            <a:avLst/>
          </a:prstGeom>
          <a:noFill/>
          <a:ln>
            <a:noFill/>
          </a:ln>
        </p:spPr>
        <p:txBody>
          <a:bodyPr anchorCtr="0" anchor="t" bIns="72850" lIns="72850" spcFirstLastPara="1" rIns="72850" wrap="square" tIns="72850">
            <a:noAutofit/>
          </a:bodyPr>
          <a:lstStyle/>
          <a:p>
            <a:pPr indent="0" lvl="0" marL="0" rtl="0" algn="l">
              <a:spcBef>
                <a:spcPts val="0"/>
              </a:spcBef>
              <a:spcAft>
                <a:spcPts val="0"/>
              </a:spcAft>
              <a:buNone/>
            </a:pPr>
            <a:r>
              <a:t/>
            </a:r>
            <a:endParaRPr b="1" sz="2700">
              <a:solidFill>
                <a:srgbClr val="1A1A1A"/>
              </a:solidFill>
              <a:latin typeface="Raleway"/>
              <a:ea typeface="Raleway"/>
              <a:cs typeface="Raleway"/>
              <a:sym typeface="Raleway"/>
            </a:endParaRPr>
          </a:p>
        </p:txBody>
      </p:sp>
      <p:sp>
        <p:nvSpPr>
          <p:cNvPr id="420" name="Google Shape;420;p45"/>
          <p:cNvSpPr txBox="1"/>
          <p:nvPr/>
        </p:nvSpPr>
        <p:spPr>
          <a:xfrm>
            <a:off x="728062" y="3289928"/>
            <a:ext cx="7686300" cy="604500"/>
          </a:xfrm>
          <a:prstGeom prst="rect">
            <a:avLst/>
          </a:prstGeom>
          <a:noFill/>
          <a:ln>
            <a:noFill/>
          </a:ln>
        </p:spPr>
        <p:txBody>
          <a:bodyPr anchorCtr="0" anchor="t" bIns="72850" lIns="72850" spcFirstLastPara="1" rIns="72850" wrap="square" tIns="72850">
            <a:noAutofit/>
          </a:bodyPr>
          <a:lstStyle/>
          <a:p>
            <a:pPr indent="0" lvl="0" marL="0" rtl="0" algn="l">
              <a:spcBef>
                <a:spcPts val="0"/>
              </a:spcBef>
              <a:spcAft>
                <a:spcPts val="0"/>
              </a:spcAft>
              <a:buNone/>
            </a:pPr>
            <a:r>
              <a:t/>
            </a:r>
            <a:endParaRPr sz="1300">
              <a:solidFill>
                <a:srgbClr val="595959"/>
              </a:solidFill>
              <a:latin typeface="Lato"/>
              <a:ea typeface="Lato"/>
              <a:cs typeface="Lato"/>
              <a:sym typeface="Lato"/>
            </a:endParaRPr>
          </a:p>
        </p:txBody>
      </p:sp>
      <p:sp>
        <p:nvSpPr>
          <p:cNvPr id="421" name="Google Shape;421;p45"/>
          <p:cNvSpPr txBox="1"/>
          <p:nvPr/>
        </p:nvSpPr>
        <p:spPr>
          <a:xfrm>
            <a:off x="8532944" y="6502548"/>
            <a:ext cx="548400" cy="439500"/>
          </a:xfrm>
          <a:prstGeom prst="rect">
            <a:avLst/>
          </a:prstGeom>
          <a:noFill/>
          <a:ln>
            <a:noFill/>
          </a:ln>
        </p:spPr>
        <p:txBody>
          <a:bodyPr anchorCtr="0" anchor="ctr" bIns="72850" lIns="72850" spcFirstLastPara="1" rIns="72850" wrap="square" tIns="72850">
            <a:noAutofit/>
          </a:bodyPr>
          <a:lstStyle/>
          <a:p>
            <a:pPr indent="0" lvl="0" marL="0" rtl="0" algn="r">
              <a:spcBef>
                <a:spcPts val="0"/>
              </a:spcBef>
              <a:spcAft>
                <a:spcPts val="0"/>
              </a:spcAft>
              <a:buNone/>
            </a:pPr>
            <a:fld id="{00000000-1234-1234-1234-123412341234}" type="slidenum">
              <a:rPr lang="ja" sz="800">
                <a:solidFill>
                  <a:srgbClr val="595959"/>
                </a:solidFill>
                <a:latin typeface="Lato"/>
                <a:ea typeface="Lato"/>
                <a:cs typeface="Lato"/>
                <a:sym typeface="Lato"/>
              </a:rPr>
              <a:t>‹#›</a:t>
            </a:fld>
            <a:endParaRPr sz="800">
              <a:solidFill>
                <a:srgbClr val="595959"/>
              </a:solidFill>
              <a:latin typeface="Lato"/>
              <a:ea typeface="Lato"/>
              <a:cs typeface="Lato"/>
              <a:sym typeface="Lato"/>
            </a:endParaRPr>
          </a:p>
        </p:txBody>
      </p:sp>
      <p:pic>
        <p:nvPicPr>
          <p:cNvPr descr="チエル（CHIeru）はICTで教育現場をサポートします。" id="422" name="Google Shape;422;p45"/>
          <p:cNvPicPr preferRelativeResize="0"/>
          <p:nvPr/>
        </p:nvPicPr>
        <p:blipFill>
          <a:blip r:embed="rId2">
            <a:alphaModFix/>
          </a:blip>
          <a:stretch>
            <a:fillRect/>
          </a:stretch>
        </p:blipFill>
        <p:spPr>
          <a:xfrm>
            <a:off x="74784" y="6587638"/>
            <a:ext cx="856654" cy="256501"/>
          </a:xfrm>
          <a:prstGeom prst="rect">
            <a:avLst/>
          </a:prstGeom>
          <a:noFill/>
          <a:ln>
            <a:noFill/>
          </a:ln>
        </p:spPr>
      </p:pic>
      <p:cxnSp>
        <p:nvCxnSpPr>
          <p:cNvPr id="423" name="Google Shape;423;p45"/>
          <p:cNvCxnSpPr/>
          <p:nvPr/>
        </p:nvCxnSpPr>
        <p:spPr>
          <a:xfrm>
            <a:off x="8274" y="1096352"/>
            <a:ext cx="9144000" cy="0"/>
          </a:xfrm>
          <a:prstGeom prst="straightConnector1">
            <a:avLst/>
          </a:prstGeom>
          <a:noFill/>
          <a:ln cap="flat" cmpd="sng" w="28575">
            <a:solidFill>
              <a:srgbClr val="FF9900"/>
            </a:solidFill>
            <a:prstDash val="solid"/>
            <a:round/>
            <a:headEnd len="med" w="med" type="none"/>
            <a:tailEnd len="med" w="med" type="none"/>
          </a:ln>
        </p:spPr>
      </p:cxnSp>
      <p:cxnSp>
        <p:nvCxnSpPr>
          <p:cNvPr id="424" name="Google Shape;424;p45"/>
          <p:cNvCxnSpPr/>
          <p:nvPr/>
        </p:nvCxnSpPr>
        <p:spPr>
          <a:xfrm>
            <a:off x="8274" y="2111218"/>
            <a:ext cx="9144000" cy="0"/>
          </a:xfrm>
          <a:prstGeom prst="straightConnector1">
            <a:avLst/>
          </a:prstGeom>
          <a:noFill/>
          <a:ln cap="flat" cmpd="sng" w="28575">
            <a:solidFill>
              <a:srgbClr val="FF9900"/>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51" name="Shape 51"/>
        <p:cNvGrpSpPr/>
        <p:nvPr/>
      </p:nvGrpSpPr>
      <p:grpSpPr>
        <a:xfrm>
          <a:off x="0" y="0"/>
          <a:ext cx="0" cy="0"/>
          <a:chOff x="0" y="0"/>
          <a:chExt cx="0" cy="0"/>
        </a:xfrm>
      </p:grpSpPr>
      <p:sp>
        <p:nvSpPr>
          <p:cNvPr id="52" name="Google Shape;52;p6"/>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54" name="Google Shape;54;p6">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 name="Google Shape;55;p6">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6" name="Google Shape;56;p6">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7" name="Google Shape;57;p6">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
        <p:nvSpPr>
          <p:cNvPr id="58" name="Google Shape;58;p6"/>
          <p:cNvSpPr txBox="1"/>
          <p:nvPr>
            <p:ph idx="1" type="body"/>
          </p:nvPr>
        </p:nvSpPr>
        <p:spPr>
          <a:xfrm>
            <a:off x="729450" y="1424867"/>
            <a:ext cx="7688700" cy="13791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59" name="Shape 59"/>
        <p:cNvGrpSpPr/>
        <p:nvPr/>
      </p:nvGrpSpPr>
      <p:grpSpPr>
        <a:xfrm>
          <a:off x="0" y="0"/>
          <a:ext cx="0" cy="0"/>
          <a:chOff x="0" y="0"/>
          <a:chExt cx="0" cy="0"/>
        </a:xfrm>
      </p:grpSpPr>
      <p:pic>
        <p:nvPicPr>
          <p:cNvPr descr="shutterstock_31891705.jpg" id="60" name="Google Shape;60;p7"/>
          <p:cNvPicPr preferRelativeResize="0"/>
          <p:nvPr/>
        </p:nvPicPr>
        <p:blipFill rotWithShape="1">
          <a:blip r:embed="rId2">
            <a:alphaModFix/>
          </a:blip>
          <a:srcRect b="11971" l="0" r="0" t="11971"/>
          <a:stretch/>
        </p:blipFill>
        <p:spPr>
          <a:xfrm>
            <a:off x="0" y="650433"/>
            <a:ext cx="9143999" cy="6207561"/>
          </a:xfrm>
          <a:prstGeom prst="rect">
            <a:avLst/>
          </a:prstGeom>
          <a:noFill/>
          <a:ln>
            <a:noFill/>
          </a:ln>
        </p:spPr>
      </p:pic>
      <p:sp>
        <p:nvSpPr>
          <p:cNvPr id="61" name="Google Shape;61;p7"/>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ja"/>
              <a:t>‹#›</a:t>
            </a:fld>
            <a:endParaRPr/>
          </a:p>
        </p:txBody>
      </p:sp>
      <p:sp>
        <p:nvSpPr>
          <p:cNvPr id="63" name="Google Shape;63;p7">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 name="Google Shape;64;p7">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5" name="Google Shape;65;p7">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6" name="Google Shape;66;p7">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
        <p:nvSpPr>
          <p:cNvPr id="67" name="Google Shape;67;p7"/>
          <p:cNvSpPr txBox="1"/>
          <p:nvPr>
            <p:ph type="title"/>
          </p:nvPr>
        </p:nvSpPr>
        <p:spPr>
          <a:xfrm>
            <a:off x="729450" y="2741833"/>
            <a:ext cx="5887500" cy="202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8"/>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8"/>
          <p:cNvGrpSpPr/>
          <p:nvPr/>
        </p:nvGrpSpPr>
        <p:grpSpPr>
          <a:xfrm>
            <a:off x="830392" y="1588427"/>
            <a:ext cx="745763" cy="61102"/>
            <a:chOff x="4580561" y="2589004"/>
            <a:chExt cx="1064464" cy="25200"/>
          </a:xfrm>
        </p:grpSpPr>
        <p:sp>
          <p:nvSpPr>
            <p:cNvPr id="71" name="Google Shape;71;p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8"/>
          <p:cNvSpPr txBox="1"/>
          <p:nvPr>
            <p:ph type="title"/>
          </p:nvPr>
        </p:nvSpPr>
        <p:spPr>
          <a:xfrm>
            <a:off x="729450" y="1758200"/>
            <a:ext cx="7688400" cy="713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4" name="Google Shape;74;p8"/>
          <p:cNvSpPr txBox="1"/>
          <p:nvPr>
            <p:ph idx="1" type="body"/>
          </p:nvPr>
        </p:nvSpPr>
        <p:spPr>
          <a:xfrm>
            <a:off x="729325" y="2771833"/>
            <a:ext cx="3774300" cy="3014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5" name="Google Shape;75;p8"/>
          <p:cNvSpPr txBox="1"/>
          <p:nvPr>
            <p:ph idx="2" type="body"/>
          </p:nvPr>
        </p:nvSpPr>
        <p:spPr>
          <a:xfrm>
            <a:off x="4643604" y="2771833"/>
            <a:ext cx="3774300" cy="3014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Google Shape;76;p8"/>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77" name="Google Shape;77;p8">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 name="Google Shape;78;p8">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9" name="Google Shape;79;p8">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0" name="Google Shape;80;p8">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9"/>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 name="Google Shape;83;p9"/>
          <p:cNvGrpSpPr/>
          <p:nvPr/>
        </p:nvGrpSpPr>
        <p:grpSpPr>
          <a:xfrm>
            <a:off x="830392" y="1588427"/>
            <a:ext cx="745763" cy="61102"/>
            <a:chOff x="4580561" y="2589004"/>
            <a:chExt cx="1064464" cy="25200"/>
          </a:xfrm>
        </p:grpSpPr>
        <p:sp>
          <p:nvSpPr>
            <p:cNvPr id="84" name="Google Shape;8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 name="Google Shape;86;p9"/>
          <p:cNvSpPr txBox="1"/>
          <p:nvPr>
            <p:ph type="title"/>
          </p:nvPr>
        </p:nvSpPr>
        <p:spPr>
          <a:xfrm>
            <a:off x="729450" y="1758200"/>
            <a:ext cx="7688400" cy="713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87" name="Google Shape;87;p9"/>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88" name="Google Shape;88;p9">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9" name="Google Shape;89;p9">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0" name="Google Shape;90;p9">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1" name="Google Shape;91;p9">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0"/>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0"/>
          <p:cNvGrpSpPr/>
          <p:nvPr/>
        </p:nvGrpSpPr>
        <p:grpSpPr>
          <a:xfrm>
            <a:off x="830392" y="1588427"/>
            <a:ext cx="745763" cy="61102"/>
            <a:chOff x="4580561" y="2589004"/>
            <a:chExt cx="1064464" cy="25200"/>
          </a:xfrm>
        </p:grpSpPr>
        <p:sp>
          <p:nvSpPr>
            <p:cNvPr id="95" name="Google Shape;95;p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0"/>
          <p:cNvSpPr txBox="1"/>
          <p:nvPr>
            <p:ph type="title"/>
          </p:nvPr>
        </p:nvSpPr>
        <p:spPr>
          <a:xfrm>
            <a:off x="730000" y="1758200"/>
            <a:ext cx="3300900" cy="18420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98" name="Google Shape;98;p10"/>
          <p:cNvSpPr txBox="1"/>
          <p:nvPr>
            <p:ph idx="1" type="body"/>
          </p:nvPr>
        </p:nvSpPr>
        <p:spPr>
          <a:xfrm>
            <a:off x="721225" y="3708967"/>
            <a:ext cx="3300900" cy="2130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9" name="Google Shape;99;p10"/>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100" name="Google Shape;100;p10">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1" name="Google Shape;101;p10">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2" name="Google Shape;102;p10">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3" name="Google Shape;103;p10">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1.xml"/><Relationship Id="rId11" Type="http://schemas.openxmlformats.org/officeDocument/2006/relationships/slideLayout" Target="../slideLayouts/slideLayout32.xml"/><Relationship Id="rId22" Type="http://schemas.openxmlformats.org/officeDocument/2006/relationships/slideLayout" Target="../slideLayouts/slideLayout43.xml"/><Relationship Id="rId10" Type="http://schemas.openxmlformats.org/officeDocument/2006/relationships/slideLayout" Target="../slideLayouts/slideLayout31.xml"/><Relationship Id="rId21" Type="http://schemas.openxmlformats.org/officeDocument/2006/relationships/slideLayout" Target="../slideLayouts/slideLayout42.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23"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5" Type="http://schemas.openxmlformats.org/officeDocument/2006/relationships/slideLayout" Target="../slideLayouts/slideLayout26.xml"/><Relationship Id="rId19" Type="http://schemas.openxmlformats.org/officeDocument/2006/relationships/slideLayout" Target="../slideLayouts/slideLayout40.xml"/><Relationship Id="rId6" Type="http://schemas.openxmlformats.org/officeDocument/2006/relationships/slideLayout" Target="../slideLayouts/slideLayout27.xml"/><Relationship Id="rId18" Type="http://schemas.openxmlformats.org/officeDocument/2006/relationships/slideLayout" Target="../slideLayouts/slideLayout39.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6333134"/>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209" name="Shape 209"/>
        <p:cNvGrpSpPr/>
        <p:nvPr/>
      </p:nvGrpSpPr>
      <p:grpSpPr>
        <a:xfrm>
          <a:off x="0" y="0"/>
          <a:ext cx="0" cy="0"/>
          <a:chOff x="0" y="0"/>
          <a:chExt cx="0" cy="0"/>
        </a:xfrm>
      </p:grpSpPr>
      <p:sp>
        <p:nvSpPr>
          <p:cNvPr id="210" name="Google Shape;210;p2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800"/>
              <a:buFont typeface="Raleway"/>
              <a:buNone/>
              <a:defRPr b="1" sz="2800">
                <a:latin typeface="Raleway"/>
                <a:ea typeface="Raleway"/>
                <a:cs typeface="Raleway"/>
                <a:sym typeface="Raleway"/>
              </a:defRPr>
            </a:lvl1pPr>
            <a:lvl2pPr lvl="1" rtl="0">
              <a:spcBef>
                <a:spcPts val="0"/>
              </a:spcBef>
              <a:spcAft>
                <a:spcPts val="0"/>
              </a:spcAft>
              <a:buSzPts val="2800"/>
              <a:buFont typeface="Raleway"/>
              <a:buNone/>
              <a:defRPr b="1" sz="2800">
                <a:latin typeface="Raleway"/>
                <a:ea typeface="Raleway"/>
                <a:cs typeface="Raleway"/>
                <a:sym typeface="Raleway"/>
              </a:defRPr>
            </a:lvl2pPr>
            <a:lvl3pPr lvl="2" rtl="0">
              <a:spcBef>
                <a:spcPts val="0"/>
              </a:spcBef>
              <a:spcAft>
                <a:spcPts val="0"/>
              </a:spcAft>
              <a:buSzPts val="2800"/>
              <a:buFont typeface="Raleway"/>
              <a:buNone/>
              <a:defRPr b="1" sz="2800">
                <a:latin typeface="Raleway"/>
                <a:ea typeface="Raleway"/>
                <a:cs typeface="Raleway"/>
                <a:sym typeface="Raleway"/>
              </a:defRPr>
            </a:lvl3pPr>
            <a:lvl4pPr lvl="3" rtl="0">
              <a:spcBef>
                <a:spcPts val="0"/>
              </a:spcBef>
              <a:spcAft>
                <a:spcPts val="0"/>
              </a:spcAft>
              <a:buSzPts val="2800"/>
              <a:buFont typeface="Raleway"/>
              <a:buNone/>
              <a:defRPr b="1" sz="2800">
                <a:latin typeface="Raleway"/>
                <a:ea typeface="Raleway"/>
                <a:cs typeface="Raleway"/>
                <a:sym typeface="Raleway"/>
              </a:defRPr>
            </a:lvl4pPr>
            <a:lvl5pPr lvl="4" rtl="0">
              <a:spcBef>
                <a:spcPts val="0"/>
              </a:spcBef>
              <a:spcAft>
                <a:spcPts val="0"/>
              </a:spcAft>
              <a:buSzPts val="2800"/>
              <a:buFont typeface="Raleway"/>
              <a:buNone/>
              <a:defRPr b="1" sz="2800">
                <a:latin typeface="Raleway"/>
                <a:ea typeface="Raleway"/>
                <a:cs typeface="Raleway"/>
                <a:sym typeface="Raleway"/>
              </a:defRPr>
            </a:lvl5pPr>
            <a:lvl6pPr lvl="5" rtl="0">
              <a:spcBef>
                <a:spcPts val="0"/>
              </a:spcBef>
              <a:spcAft>
                <a:spcPts val="0"/>
              </a:spcAft>
              <a:buSzPts val="2800"/>
              <a:buFont typeface="Raleway"/>
              <a:buNone/>
              <a:defRPr b="1" sz="2800">
                <a:latin typeface="Raleway"/>
                <a:ea typeface="Raleway"/>
                <a:cs typeface="Raleway"/>
                <a:sym typeface="Raleway"/>
              </a:defRPr>
            </a:lvl6pPr>
            <a:lvl7pPr lvl="6" rtl="0">
              <a:spcBef>
                <a:spcPts val="0"/>
              </a:spcBef>
              <a:spcAft>
                <a:spcPts val="0"/>
              </a:spcAft>
              <a:buSzPts val="2800"/>
              <a:buFont typeface="Raleway"/>
              <a:buNone/>
              <a:defRPr b="1" sz="2800">
                <a:latin typeface="Raleway"/>
                <a:ea typeface="Raleway"/>
                <a:cs typeface="Raleway"/>
                <a:sym typeface="Raleway"/>
              </a:defRPr>
            </a:lvl7pPr>
            <a:lvl8pPr lvl="7" rtl="0">
              <a:spcBef>
                <a:spcPts val="0"/>
              </a:spcBef>
              <a:spcAft>
                <a:spcPts val="0"/>
              </a:spcAft>
              <a:buSzPts val="2800"/>
              <a:buFont typeface="Raleway"/>
              <a:buNone/>
              <a:defRPr b="1" sz="2800">
                <a:latin typeface="Raleway"/>
                <a:ea typeface="Raleway"/>
                <a:cs typeface="Raleway"/>
                <a:sym typeface="Raleway"/>
              </a:defRPr>
            </a:lvl8pPr>
            <a:lvl9pPr lvl="8" rtl="0">
              <a:spcBef>
                <a:spcPts val="0"/>
              </a:spcBef>
              <a:spcAft>
                <a:spcPts val="0"/>
              </a:spcAft>
              <a:buSzPts val="2800"/>
              <a:buFont typeface="Raleway"/>
              <a:buNone/>
              <a:defRPr b="1" sz="2800">
                <a:latin typeface="Raleway"/>
                <a:ea typeface="Raleway"/>
                <a:cs typeface="Raleway"/>
                <a:sym typeface="Raleway"/>
              </a:defRPr>
            </a:lvl9pPr>
          </a:lstStyle>
          <a:p/>
        </p:txBody>
      </p:sp>
      <p:sp>
        <p:nvSpPr>
          <p:cNvPr id="211" name="Google Shape;211;p2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212" name="Google Shape;212;p23"/>
          <p:cNvSpPr txBox="1"/>
          <p:nvPr>
            <p:ph idx="12" type="sldNum"/>
          </p:nvPr>
        </p:nvSpPr>
        <p:spPr>
          <a:xfrm>
            <a:off x="8536302" y="6333134"/>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43.png"/><Relationship Id="rId6"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54.png"/><Relationship Id="rId5"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68.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slide" Target="/ppt/slides/slide16.xml"/><Relationship Id="rId5"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slide" Target="/ppt/slides/slide16.xml"/><Relationship Id="rId4" Type="http://schemas.openxmlformats.org/officeDocument/2006/relationships/image" Target="../media/image60.png"/><Relationship Id="rId5" Type="http://schemas.openxmlformats.org/officeDocument/2006/relationships/image" Target="../media/image53.png"/><Relationship Id="rId6"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62.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40" Type="http://schemas.openxmlformats.org/officeDocument/2006/relationships/slide" Target="/ppt/slides/slide33.xml"/><Relationship Id="rId42" Type="http://schemas.openxmlformats.org/officeDocument/2006/relationships/slide" Target="/ppt/slides/slide37.xml"/><Relationship Id="rId41" Type="http://schemas.openxmlformats.org/officeDocument/2006/relationships/slide" Target="/ppt/slides/slide35.xml"/><Relationship Id="rId44" Type="http://schemas.openxmlformats.org/officeDocument/2006/relationships/slide" Target="/ppt/slides/slide38.xml"/><Relationship Id="rId43" Type="http://schemas.openxmlformats.org/officeDocument/2006/relationships/slide" Target="/ppt/slides/slide38.xml"/><Relationship Id="rId46" Type="http://schemas.openxmlformats.org/officeDocument/2006/relationships/slide" Target="/ppt/slides/slide40.xml"/><Relationship Id="rId45" Type="http://schemas.openxmlformats.org/officeDocument/2006/relationships/slide" Target="/ppt/slides/slide38.xml"/><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7.xml"/><Relationship Id="rId48" Type="http://schemas.openxmlformats.org/officeDocument/2006/relationships/slide" Target="/ppt/slides/slide41.xml"/><Relationship Id="rId47" Type="http://schemas.openxmlformats.org/officeDocument/2006/relationships/slide" Target="/ppt/slides/slide41.xml"/><Relationship Id="rId49" Type="http://schemas.openxmlformats.org/officeDocument/2006/relationships/slide" Target="/ppt/slides/slide42.xml"/><Relationship Id="rId5" Type="http://schemas.openxmlformats.org/officeDocument/2006/relationships/slide" Target="/ppt/slides/slide5.xml"/><Relationship Id="rId6" Type="http://schemas.openxmlformats.org/officeDocument/2006/relationships/slide" Target="/ppt/slides/slide6.xml"/><Relationship Id="rId7" Type="http://schemas.openxmlformats.org/officeDocument/2006/relationships/slide" Target="/ppt/slides/slide6.xml"/><Relationship Id="rId8" Type="http://schemas.openxmlformats.org/officeDocument/2006/relationships/slide" Target="/ppt/slides/slide6.xml"/><Relationship Id="rId31" Type="http://schemas.openxmlformats.org/officeDocument/2006/relationships/slide" Target="/ppt/slides/slide22.xml"/><Relationship Id="rId30" Type="http://schemas.openxmlformats.org/officeDocument/2006/relationships/slide" Target="/ppt/slides/slide20.xml"/><Relationship Id="rId33" Type="http://schemas.openxmlformats.org/officeDocument/2006/relationships/slide" Target="/ppt/slides/slide24.xml"/><Relationship Id="rId32" Type="http://schemas.openxmlformats.org/officeDocument/2006/relationships/slide" Target="/ppt/slides/slide23.xml"/><Relationship Id="rId35" Type="http://schemas.openxmlformats.org/officeDocument/2006/relationships/slide" Target="/ppt/slides/slide28.xml"/><Relationship Id="rId34" Type="http://schemas.openxmlformats.org/officeDocument/2006/relationships/slide" Target="/ppt/slides/slide26.xml"/><Relationship Id="rId37" Type="http://schemas.openxmlformats.org/officeDocument/2006/relationships/slide" Target="/ppt/slides/slide31.xml"/><Relationship Id="rId36" Type="http://schemas.openxmlformats.org/officeDocument/2006/relationships/slide" Target="/ppt/slides/slide30.xml"/><Relationship Id="rId39" Type="http://schemas.openxmlformats.org/officeDocument/2006/relationships/slide" Target="/ppt/slides/slide33.xml"/><Relationship Id="rId38" Type="http://schemas.openxmlformats.org/officeDocument/2006/relationships/slide" Target="/ppt/slides/slide33.xml"/><Relationship Id="rId20" Type="http://schemas.openxmlformats.org/officeDocument/2006/relationships/slide" Target="/ppt/slides/slide14.xml"/><Relationship Id="rId22" Type="http://schemas.openxmlformats.org/officeDocument/2006/relationships/slide" Target="/ppt/slides/slide14.xml"/><Relationship Id="rId21" Type="http://schemas.openxmlformats.org/officeDocument/2006/relationships/slide" Target="/ppt/slides/slide14.xml"/><Relationship Id="rId24" Type="http://schemas.openxmlformats.org/officeDocument/2006/relationships/slide" Target="/ppt/slides/slide17.xml"/><Relationship Id="rId23" Type="http://schemas.openxmlformats.org/officeDocument/2006/relationships/slide" Target="/ppt/slides/slide16.xml"/><Relationship Id="rId26" Type="http://schemas.openxmlformats.org/officeDocument/2006/relationships/slide" Target="/ppt/slides/slide18.xml"/><Relationship Id="rId25" Type="http://schemas.openxmlformats.org/officeDocument/2006/relationships/slide" Target="/ppt/slides/slide17.xml"/><Relationship Id="rId28" Type="http://schemas.openxmlformats.org/officeDocument/2006/relationships/slide" Target="/ppt/slides/slide18.xml"/><Relationship Id="rId27" Type="http://schemas.openxmlformats.org/officeDocument/2006/relationships/slide" Target="/ppt/slides/slide18.xml"/><Relationship Id="rId29" Type="http://schemas.openxmlformats.org/officeDocument/2006/relationships/slide" Target="/ppt/slides/slide20.xml"/><Relationship Id="rId50" Type="http://schemas.openxmlformats.org/officeDocument/2006/relationships/image" Target="../media/image24.png"/><Relationship Id="rId11" Type="http://schemas.openxmlformats.org/officeDocument/2006/relationships/slide" Target="/ppt/slides/slide9.xml"/><Relationship Id="rId10" Type="http://schemas.openxmlformats.org/officeDocument/2006/relationships/slide" Target="/ppt/slides/slide8.xml"/><Relationship Id="rId13" Type="http://schemas.openxmlformats.org/officeDocument/2006/relationships/slide" Target="/ppt/slides/slide10.xml"/><Relationship Id="rId12" Type="http://schemas.openxmlformats.org/officeDocument/2006/relationships/slide" Target="/ppt/slides/slide10.xml"/><Relationship Id="rId15" Type="http://schemas.openxmlformats.org/officeDocument/2006/relationships/slide" Target="/ppt/slides/slide10.xml"/><Relationship Id="rId14" Type="http://schemas.openxmlformats.org/officeDocument/2006/relationships/slide" Target="/ppt/slides/slide10.xml"/><Relationship Id="rId17" Type="http://schemas.openxmlformats.org/officeDocument/2006/relationships/slide" Target="/ppt/slides/slide11.xml"/><Relationship Id="rId16" Type="http://schemas.openxmlformats.org/officeDocument/2006/relationships/slide" Target="/ppt/slides/slide11.xml"/><Relationship Id="rId19" Type="http://schemas.openxmlformats.org/officeDocument/2006/relationships/slide" Target="/ppt/slides/slide13.xml"/><Relationship Id="rId18" Type="http://schemas.openxmlformats.org/officeDocument/2006/relationships/slide" Target="/ppt/slides/slide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9.png"/><Relationship Id="rId4" Type="http://schemas.openxmlformats.org/officeDocument/2006/relationships/slide" Target="/ppt/slides/slide16.xml"/><Relationship Id="rId5" Type="http://schemas.openxmlformats.org/officeDocument/2006/relationships/image" Target="../media/image38.png"/><Relationship Id="rId6"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slide" Target="/ppt/slides/slide16.xml"/><Relationship Id="rId4" Type="http://schemas.openxmlformats.org/officeDocument/2006/relationships/image" Target="../media/image65.png"/><Relationship Id="rId5" Type="http://schemas.openxmlformats.org/officeDocument/2006/relationships/image" Target="../media/image53.png"/><Relationship Id="rId6"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45.png"/><Relationship Id="rId6"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63.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66.png"/><Relationship Id="rId4" Type="http://schemas.openxmlformats.org/officeDocument/2006/relationships/image" Target="../media/image64.png"/><Relationship Id="rId5"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61.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67.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7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7.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71.png"/><Relationship Id="rId4" Type="http://schemas.openxmlformats.org/officeDocument/2006/relationships/image" Target="../media/image76.png"/><Relationship Id="rId5"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hyperlink" Target="https://cs.interclass.jp/" TargetMode="External"/><Relationship Id="rId4" Type="http://schemas.openxmlformats.org/officeDocument/2006/relationships/image" Target="../media/image18.png"/><Relationship Id="rId9" Type="http://schemas.openxmlformats.org/officeDocument/2006/relationships/slide" Target="/ppt/slides/slide4.xml"/><Relationship Id="rId5" Type="http://schemas.openxmlformats.org/officeDocument/2006/relationships/image" Target="../media/image21.png"/><Relationship Id="rId6" Type="http://schemas.openxmlformats.org/officeDocument/2006/relationships/image" Target="../media/image19.png"/><Relationship Id="rId7" Type="http://schemas.openxmlformats.org/officeDocument/2006/relationships/slide" Target="/ppt/slides/slide4.xml"/><Relationship Id="rId8" Type="http://schemas.openxmlformats.org/officeDocument/2006/relationships/slide" Target="/ppt/slides/slide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72.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82.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77.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8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81.png"/><Relationship Id="rId4" Type="http://schemas.openxmlformats.org/officeDocument/2006/relationships/image" Target="../media/image85.png"/><Relationship Id="rId5" Type="http://schemas.openxmlformats.org/officeDocument/2006/relationships/image" Target="../media/image84.png"/><Relationship Id="rId6"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80.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87.png"/><Relationship Id="rId4" Type="http://schemas.openxmlformats.org/officeDocument/2006/relationships/image" Target="../media/image90.png"/><Relationship Id="rId5" Type="http://schemas.openxmlformats.org/officeDocument/2006/relationships/image" Target="../media/image92.png"/><Relationship Id="rId6"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89.png"/><Relationship Id="rId4" Type="http://schemas.openxmlformats.org/officeDocument/2006/relationships/image" Target="../media/image97.png"/><Relationship Id="rId5"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slide" Target="/ppt/slides/slide3.xml"/><Relationship Id="rId8" Type="http://schemas.openxmlformats.org/officeDocument/2006/relationships/slide" Target="/ppt/slid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96.png"/><Relationship Id="rId4" Type="http://schemas.openxmlformats.org/officeDocument/2006/relationships/image" Target="../media/image104.png"/><Relationship Id="rId5"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87.png"/><Relationship Id="rId4" Type="http://schemas.openxmlformats.org/officeDocument/2006/relationships/image" Target="../media/image91.png"/><Relationship Id="rId5" Type="http://schemas.openxmlformats.org/officeDocument/2006/relationships/image" Target="../media/image94.png"/><Relationship Id="rId6" Type="http://schemas.openxmlformats.org/officeDocument/2006/relationships/image" Target="../media/image9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2.xml"/><Relationship Id="rId3" Type="http://schemas.openxmlformats.org/officeDocument/2006/relationships/hyperlink" Target="https://support.chieru.net" TargetMode="External"/><Relationship Id="rId4" Type="http://schemas.openxmlformats.org/officeDocument/2006/relationships/hyperlink" Target="mailto:support@chieru.co.jp" TargetMode="External"/><Relationship Id="rId9" Type="http://schemas.openxmlformats.org/officeDocument/2006/relationships/hyperlink" Target="mailto:chieru-sales@chieru.co.jp" TargetMode="External"/><Relationship Id="rId5" Type="http://schemas.openxmlformats.org/officeDocument/2006/relationships/image" Target="../media/image93.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11" Type="http://schemas.openxmlformats.org/officeDocument/2006/relationships/image" Target="../media/image102.png"/><Relationship Id="rId10" Type="http://schemas.openxmlformats.org/officeDocument/2006/relationships/hyperlink" Target="https://www.chieru.co.jp/mailform/inquiry/" TargetMode="External"/><Relationship Id="rId13" Type="http://schemas.openxmlformats.org/officeDocument/2006/relationships/image" Target="../media/image103.png"/><Relationship Id="rId12" Type="http://schemas.openxmlformats.org/officeDocument/2006/relationships/image" Target="../media/image1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22.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32.png"/><Relationship Id="rId8"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slide" Target="/ppt/slides/slide37.xml"/><Relationship Id="rId9" Type="http://schemas.openxmlformats.org/officeDocument/2006/relationships/image" Target="../media/image38.png"/><Relationship Id="rId5" Type="http://schemas.openxmlformats.org/officeDocument/2006/relationships/slide" Target="/ppt/slides/slide37.xml"/><Relationship Id="rId6" Type="http://schemas.openxmlformats.org/officeDocument/2006/relationships/slide" Target="/ppt/slides/slide37.xml"/><Relationship Id="rId7" Type="http://schemas.openxmlformats.org/officeDocument/2006/relationships/slide" Target="/ppt/slides/slide37.xml"/><Relationship Id="rId8" Type="http://schemas.openxmlformats.org/officeDocument/2006/relationships/slide" Target="/ppt/slides/slide37.xml"/><Relationship Id="rId10"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8" name="Shape 428"/>
        <p:cNvGrpSpPr/>
        <p:nvPr/>
      </p:nvGrpSpPr>
      <p:grpSpPr>
        <a:xfrm>
          <a:off x="0" y="0"/>
          <a:ext cx="0" cy="0"/>
          <a:chOff x="0" y="0"/>
          <a:chExt cx="0" cy="0"/>
        </a:xfrm>
      </p:grpSpPr>
      <p:sp>
        <p:nvSpPr>
          <p:cNvPr id="429" name="Google Shape;429;p46"/>
          <p:cNvSpPr txBox="1"/>
          <p:nvPr>
            <p:ph type="ctrTitle"/>
          </p:nvPr>
        </p:nvSpPr>
        <p:spPr>
          <a:xfrm>
            <a:off x="729450" y="1605467"/>
            <a:ext cx="8025000" cy="120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ja" sz="2800">
                <a:solidFill>
                  <a:srgbClr val="000000"/>
                </a:solidFill>
                <a:latin typeface="Arial"/>
                <a:ea typeface="Arial"/>
                <a:cs typeface="Arial"/>
                <a:sym typeface="Arial"/>
              </a:rPr>
              <a:t>InterCLASS Console Support v2.2</a:t>
            </a:r>
            <a:endParaRPr sz="2800">
              <a:solidFill>
                <a:srgbClr val="000000"/>
              </a:solidFill>
              <a:latin typeface="Arial"/>
              <a:ea typeface="Arial"/>
              <a:cs typeface="Arial"/>
              <a:sym typeface="Arial"/>
            </a:endParaRPr>
          </a:p>
          <a:p>
            <a:pPr indent="0" lvl="0" marL="0" rtl="0" algn="ctr">
              <a:spcBef>
                <a:spcPts val="0"/>
              </a:spcBef>
              <a:spcAft>
                <a:spcPts val="0"/>
              </a:spcAft>
              <a:buNone/>
            </a:pPr>
            <a:r>
              <a:rPr lang="ja" sz="2800">
                <a:solidFill>
                  <a:srgbClr val="000000"/>
                </a:solidFill>
                <a:latin typeface="Arial"/>
                <a:ea typeface="Arial"/>
                <a:cs typeface="Arial"/>
                <a:sym typeface="Arial"/>
              </a:rPr>
              <a:t>簡易マニュアル</a:t>
            </a:r>
            <a:endParaRPr sz="2800">
              <a:solidFill>
                <a:srgbClr val="000000"/>
              </a:solidFill>
              <a:latin typeface="Arial"/>
              <a:ea typeface="Arial"/>
              <a:cs typeface="Arial"/>
              <a:sym typeface="Arial"/>
            </a:endParaRPr>
          </a:p>
        </p:txBody>
      </p:sp>
      <p:sp>
        <p:nvSpPr>
          <p:cNvPr id="430" name="Google Shape;430;p46"/>
          <p:cNvSpPr txBox="1"/>
          <p:nvPr>
            <p:ph idx="1" type="subTitle"/>
          </p:nvPr>
        </p:nvSpPr>
        <p:spPr>
          <a:xfrm>
            <a:off x="753777" y="4236583"/>
            <a:ext cx="7688100" cy="72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ja" sz="1400">
                <a:latin typeface="Arial"/>
                <a:ea typeface="Arial"/>
                <a:cs typeface="Arial"/>
                <a:sym typeface="Arial"/>
              </a:rPr>
              <a:t>2021年06月版</a:t>
            </a:r>
            <a:endParaRPr b="1" sz="1400">
              <a:latin typeface="Arial"/>
              <a:ea typeface="Arial"/>
              <a:cs typeface="Arial"/>
              <a:sym typeface="Arial"/>
            </a:endParaRPr>
          </a:p>
        </p:txBody>
      </p:sp>
      <p:sp>
        <p:nvSpPr>
          <p:cNvPr id="431" name="Google Shape;431;p46"/>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55"/>
          <p:cNvSpPr txBox="1"/>
          <p:nvPr/>
        </p:nvSpPr>
        <p:spPr>
          <a:xfrm>
            <a:off x="0" y="1447850"/>
            <a:ext cx="4543500" cy="16428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15000"/>
              </a:lnSpc>
              <a:spcBef>
                <a:spcPts val="0"/>
              </a:spcBef>
              <a:spcAft>
                <a:spcPts val="0"/>
              </a:spcAft>
              <a:buSzPts val="1400"/>
              <a:buAutoNum type="arabicPeriod"/>
            </a:pPr>
            <a:r>
              <a:rPr lang="ja"/>
              <a:t>各項目のページで四角</a:t>
            </a:r>
            <a:r>
              <a:rPr lang="ja"/>
              <a:t>を</a:t>
            </a:r>
            <a:r>
              <a:rPr lang="ja"/>
              <a:t>押下し、「全て選択」又は「絞り込み結果のみ選択」をクリック</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［選択項目への操作］を押下し、</a:t>
            </a:r>
            <a:endParaRPr/>
          </a:p>
          <a:p>
            <a:pPr indent="0" lvl="0" marL="457200" marR="0" rtl="0" algn="l">
              <a:lnSpc>
                <a:spcPct val="150000"/>
              </a:lnSpc>
              <a:spcBef>
                <a:spcPts val="0"/>
              </a:spcBef>
              <a:spcAft>
                <a:spcPts val="0"/>
              </a:spcAft>
              <a:buNone/>
            </a:pPr>
            <a:r>
              <a:rPr lang="ja"/>
              <a:t>それぞれ操作したい項目をクリック</a:t>
            </a:r>
            <a:endParaRPr/>
          </a:p>
        </p:txBody>
      </p:sp>
      <p:sp>
        <p:nvSpPr>
          <p:cNvPr id="576" name="Google Shape;576;p55"/>
          <p:cNvSpPr txBox="1"/>
          <p:nvPr/>
        </p:nvSpPr>
        <p:spPr>
          <a:xfrm>
            <a:off x="234950" y="679300"/>
            <a:ext cx="87543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組織部門、グループ、</a:t>
            </a:r>
            <a:r>
              <a:rPr b="1" lang="ja" sz="1292"/>
              <a:t>Classroom 作成、QR コードログインのログインカード作成画面に情報を一括選択できる</a:t>
            </a:r>
            <a:endParaRPr b="1" sz="1292"/>
          </a:p>
          <a:p>
            <a:pPr indent="0" lvl="0" marL="0" rtl="0" algn="l">
              <a:lnSpc>
                <a:spcPct val="115000"/>
              </a:lnSpc>
              <a:spcBef>
                <a:spcPts val="0"/>
              </a:spcBef>
              <a:spcAft>
                <a:spcPts val="0"/>
              </a:spcAft>
              <a:buNone/>
            </a:pPr>
            <a:r>
              <a:rPr b="1" lang="ja" sz="1292"/>
              <a:t>ボタンが設置されています。</a:t>
            </a:r>
            <a:endParaRPr b="1" sz="1292"/>
          </a:p>
        </p:txBody>
      </p:sp>
      <p:sp>
        <p:nvSpPr>
          <p:cNvPr id="577" name="Google Shape;577;p55"/>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578" name="Google Shape;578;p55"/>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一括選択について</a:t>
            </a:r>
            <a:endParaRPr sz="3200" u="sng"/>
          </a:p>
        </p:txBody>
      </p:sp>
      <p:sp>
        <p:nvSpPr>
          <p:cNvPr id="579" name="Google Shape;579;p55"/>
          <p:cNvSpPr/>
          <p:nvPr/>
        </p:nvSpPr>
        <p:spPr>
          <a:xfrm>
            <a:off x="8394512" y="14002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580" name="Google Shape;580;p55"/>
          <p:cNvSpPr txBox="1"/>
          <p:nvPr/>
        </p:nvSpPr>
        <p:spPr>
          <a:xfrm>
            <a:off x="6292775" y="2076500"/>
            <a:ext cx="2751000" cy="4228200"/>
          </a:xfrm>
          <a:prstGeom prst="rect">
            <a:avLst/>
          </a:prstGeom>
          <a:noFill/>
          <a:ln cap="flat" cmpd="sng" w="9525">
            <a:solidFill>
              <a:srgbClr val="434343"/>
            </a:solidFill>
            <a:prstDash val="dash"/>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ja" sz="1300"/>
              <a:t>それぞれの選択項目一覧</a:t>
            </a:r>
            <a:endParaRPr sz="1300"/>
          </a:p>
          <a:p>
            <a:pPr indent="0" lvl="0" marL="0" rtl="0" algn="l">
              <a:lnSpc>
                <a:spcPct val="115000"/>
              </a:lnSpc>
              <a:spcBef>
                <a:spcPts val="0"/>
              </a:spcBef>
              <a:spcAft>
                <a:spcPts val="0"/>
              </a:spcAft>
              <a:buNone/>
            </a:pPr>
            <a:r>
              <a:t/>
            </a:r>
            <a:endParaRPr sz="500"/>
          </a:p>
          <a:p>
            <a:pPr indent="0" lvl="0" marL="0" rtl="0" algn="l">
              <a:lnSpc>
                <a:spcPct val="115000"/>
              </a:lnSpc>
              <a:spcBef>
                <a:spcPts val="0"/>
              </a:spcBef>
              <a:spcAft>
                <a:spcPts val="0"/>
              </a:spcAft>
              <a:buNone/>
            </a:pPr>
            <a:r>
              <a:rPr lang="ja" sz="1200"/>
              <a:t>・組織部門</a:t>
            </a:r>
            <a:endParaRPr sz="1200"/>
          </a:p>
          <a:p>
            <a:pPr indent="0" lvl="0" marL="0" rtl="0" algn="l">
              <a:lnSpc>
                <a:spcPct val="115000"/>
              </a:lnSpc>
              <a:spcBef>
                <a:spcPts val="0"/>
              </a:spcBef>
              <a:spcAft>
                <a:spcPts val="0"/>
              </a:spcAft>
              <a:buNone/>
            </a:pPr>
            <a:r>
              <a:rPr lang="ja" sz="1200"/>
              <a:t>　┣ ユーザー数を取得</a:t>
            </a:r>
            <a:endParaRPr sz="1200"/>
          </a:p>
          <a:p>
            <a:pPr indent="0" lvl="0" marL="0" rtl="0" algn="l">
              <a:lnSpc>
                <a:spcPct val="115000"/>
              </a:lnSpc>
              <a:spcBef>
                <a:spcPts val="0"/>
              </a:spcBef>
              <a:spcAft>
                <a:spcPts val="0"/>
              </a:spcAft>
              <a:buNone/>
            </a:pPr>
            <a:r>
              <a:rPr lang="ja" sz="1200"/>
              <a:t>　┗ 一括削除</a:t>
            </a:r>
            <a:endParaRPr sz="1200"/>
          </a:p>
          <a:p>
            <a:pPr indent="0" lvl="0" marL="0" rtl="0" algn="l">
              <a:lnSpc>
                <a:spcPct val="115000"/>
              </a:lnSpc>
              <a:spcBef>
                <a:spcPts val="0"/>
              </a:spcBef>
              <a:spcAft>
                <a:spcPts val="0"/>
              </a:spcAft>
              <a:buNone/>
            </a:pPr>
            <a:r>
              <a:t/>
            </a:r>
            <a:endParaRPr sz="500"/>
          </a:p>
          <a:p>
            <a:pPr indent="0" lvl="0" marL="0" rtl="0" algn="l">
              <a:lnSpc>
                <a:spcPct val="115000"/>
              </a:lnSpc>
              <a:spcBef>
                <a:spcPts val="0"/>
              </a:spcBef>
              <a:spcAft>
                <a:spcPts val="0"/>
              </a:spcAft>
              <a:buNone/>
            </a:pPr>
            <a:r>
              <a:rPr lang="ja" sz="1200"/>
              <a:t>・ユーザー</a:t>
            </a:r>
            <a:endParaRPr sz="1200"/>
          </a:p>
          <a:p>
            <a:pPr indent="0" lvl="0" marL="0" rtl="0" algn="l">
              <a:lnSpc>
                <a:spcPct val="115000"/>
              </a:lnSpc>
              <a:spcBef>
                <a:spcPts val="0"/>
              </a:spcBef>
              <a:spcAft>
                <a:spcPts val="0"/>
              </a:spcAft>
              <a:buNone/>
            </a:pPr>
            <a:r>
              <a:rPr lang="ja" sz="1200"/>
              <a:t>　┗ 一括削除</a:t>
            </a:r>
            <a:endParaRPr sz="1200"/>
          </a:p>
          <a:p>
            <a:pPr indent="0" lvl="0" marL="0" rtl="0" algn="l">
              <a:lnSpc>
                <a:spcPct val="115000"/>
              </a:lnSpc>
              <a:spcBef>
                <a:spcPts val="0"/>
              </a:spcBef>
              <a:spcAft>
                <a:spcPts val="0"/>
              </a:spcAft>
              <a:buNone/>
            </a:pPr>
            <a:r>
              <a:t/>
            </a:r>
            <a:endParaRPr sz="500"/>
          </a:p>
          <a:p>
            <a:pPr indent="0" lvl="0" marL="0" rtl="0" algn="l">
              <a:lnSpc>
                <a:spcPct val="115000"/>
              </a:lnSpc>
              <a:spcBef>
                <a:spcPts val="0"/>
              </a:spcBef>
              <a:spcAft>
                <a:spcPts val="0"/>
              </a:spcAft>
              <a:buNone/>
            </a:pPr>
            <a:r>
              <a:rPr lang="ja" sz="1200"/>
              <a:t>・グループ</a:t>
            </a:r>
            <a:endParaRPr sz="1200"/>
          </a:p>
          <a:p>
            <a:pPr indent="0" lvl="0" marL="0" rtl="0" algn="l">
              <a:lnSpc>
                <a:spcPct val="115000"/>
              </a:lnSpc>
              <a:spcBef>
                <a:spcPts val="0"/>
              </a:spcBef>
              <a:spcAft>
                <a:spcPts val="0"/>
              </a:spcAft>
              <a:buNone/>
            </a:pPr>
            <a:r>
              <a:rPr lang="ja" sz="1200"/>
              <a:t>　┣ ユーザー数を取得</a:t>
            </a:r>
            <a:endParaRPr sz="1200"/>
          </a:p>
          <a:p>
            <a:pPr indent="0" lvl="0" marL="0" rtl="0" algn="l">
              <a:lnSpc>
                <a:spcPct val="115000"/>
              </a:lnSpc>
              <a:spcBef>
                <a:spcPts val="0"/>
              </a:spcBef>
              <a:spcAft>
                <a:spcPts val="0"/>
              </a:spcAft>
              <a:buNone/>
            </a:pPr>
            <a:r>
              <a:rPr lang="ja" sz="1200"/>
              <a:t>　┗ 一括削除</a:t>
            </a:r>
            <a:endParaRPr sz="1200"/>
          </a:p>
          <a:p>
            <a:pPr indent="0" lvl="0" marL="0" rtl="0" algn="l">
              <a:lnSpc>
                <a:spcPct val="115000"/>
              </a:lnSpc>
              <a:spcBef>
                <a:spcPts val="0"/>
              </a:spcBef>
              <a:spcAft>
                <a:spcPts val="0"/>
              </a:spcAft>
              <a:buNone/>
            </a:pPr>
            <a:r>
              <a:t/>
            </a:r>
            <a:endParaRPr sz="500"/>
          </a:p>
          <a:p>
            <a:pPr indent="0" lvl="0" marL="0" rtl="0" algn="l">
              <a:lnSpc>
                <a:spcPct val="115000"/>
              </a:lnSpc>
              <a:spcBef>
                <a:spcPts val="0"/>
              </a:spcBef>
              <a:spcAft>
                <a:spcPts val="0"/>
              </a:spcAft>
              <a:buNone/>
            </a:pPr>
            <a:r>
              <a:rPr lang="ja" sz="1200"/>
              <a:t>・</a:t>
            </a:r>
            <a:r>
              <a:rPr b="1" lang="ja" sz="1200"/>
              <a:t>Classroom</a:t>
            </a:r>
            <a:r>
              <a:rPr lang="ja" sz="1200"/>
              <a:t> 作成　</a:t>
            </a:r>
            <a:endParaRPr sz="1200"/>
          </a:p>
          <a:p>
            <a:pPr indent="0" lvl="0" marL="0" rtl="0" algn="l">
              <a:lnSpc>
                <a:spcPct val="115000"/>
              </a:lnSpc>
              <a:spcBef>
                <a:spcPts val="0"/>
              </a:spcBef>
              <a:spcAft>
                <a:spcPts val="0"/>
              </a:spcAft>
              <a:buNone/>
            </a:pPr>
            <a:r>
              <a:rPr lang="ja" sz="1200"/>
              <a:t>　┣ 教師情報を取得</a:t>
            </a:r>
            <a:endParaRPr sz="1200"/>
          </a:p>
          <a:p>
            <a:pPr indent="0" lvl="0" marL="0" rtl="0" algn="l">
              <a:lnSpc>
                <a:spcPct val="115000"/>
              </a:lnSpc>
              <a:spcBef>
                <a:spcPts val="0"/>
              </a:spcBef>
              <a:spcAft>
                <a:spcPts val="0"/>
              </a:spcAft>
              <a:buNone/>
            </a:pPr>
            <a:r>
              <a:rPr lang="ja" sz="1200"/>
              <a:t>　┣ ユーザー数を取得</a:t>
            </a:r>
            <a:endParaRPr sz="1200"/>
          </a:p>
          <a:p>
            <a:pPr indent="0" lvl="0" marL="0" rtl="0" algn="l">
              <a:lnSpc>
                <a:spcPct val="115000"/>
              </a:lnSpc>
              <a:spcBef>
                <a:spcPts val="0"/>
              </a:spcBef>
              <a:spcAft>
                <a:spcPts val="0"/>
              </a:spcAft>
              <a:buNone/>
            </a:pPr>
            <a:r>
              <a:rPr lang="ja" sz="1200"/>
              <a:t>　┗ 一括削除</a:t>
            </a:r>
            <a:endParaRPr sz="1200"/>
          </a:p>
          <a:p>
            <a:pPr indent="0" lvl="0" marL="0" rtl="0" algn="l">
              <a:lnSpc>
                <a:spcPct val="115000"/>
              </a:lnSpc>
              <a:spcBef>
                <a:spcPts val="0"/>
              </a:spcBef>
              <a:spcAft>
                <a:spcPts val="0"/>
              </a:spcAft>
              <a:buNone/>
            </a:pPr>
            <a:r>
              <a:t/>
            </a:r>
            <a:endParaRPr sz="500"/>
          </a:p>
          <a:p>
            <a:pPr indent="0" lvl="0" marL="0" rtl="0" algn="l">
              <a:lnSpc>
                <a:spcPct val="115000"/>
              </a:lnSpc>
              <a:spcBef>
                <a:spcPts val="0"/>
              </a:spcBef>
              <a:spcAft>
                <a:spcPts val="0"/>
              </a:spcAft>
              <a:buNone/>
            </a:pPr>
            <a:r>
              <a:rPr lang="ja" sz="1200"/>
              <a:t>・</a:t>
            </a:r>
            <a:r>
              <a:rPr b="1" lang="ja" sz="1200"/>
              <a:t>QR</a:t>
            </a:r>
            <a:r>
              <a:rPr lang="ja" sz="1200"/>
              <a:t> コードログイン内のログイ</a:t>
            </a:r>
            <a:r>
              <a:rPr lang="ja" sz="1200"/>
              <a:t>ン  </a:t>
            </a:r>
            <a:endParaRPr sz="1200"/>
          </a:p>
          <a:p>
            <a:pPr indent="0" lvl="0" marL="0" rtl="0" algn="l">
              <a:lnSpc>
                <a:spcPct val="115000"/>
              </a:lnSpc>
              <a:spcBef>
                <a:spcPts val="0"/>
              </a:spcBef>
              <a:spcAft>
                <a:spcPts val="0"/>
              </a:spcAft>
              <a:buNone/>
            </a:pPr>
            <a:r>
              <a:rPr lang="ja" sz="1200"/>
              <a:t>　</a:t>
            </a:r>
            <a:r>
              <a:rPr lang="ja" sz="1200"/>
              <a:t>カード作成</a:t>
            </a:r>
            <a:endParaRPr sz="1200"/>
          </a:p>
          <a:p>
            <a:pPr indent="0" lvl="0" marL="0" rtl="0" algn="l">
              <a:lnSpc>
                <a:spcPct val="115000"/>
              </a:lnSpc>
              <a:spcBef>
                <a:spcPts val="0"/>
              </a:spcBef>
              <a:spcAft>
                <a:spcPts val="0"/>
              </a:spcAft>
              <a:buNone/>
            </a:pPr>
            <a:r>
              <a:rPr lang="ja" sz="1200"/>
              <a:t>　┣ ログインカードを印刷</a:t>
            </a:r>
            <a:endParaRPr sz="1200"/>
          </a:p>
          <a:p>
            <a:pPr indent="0" lvl="0" marL="0" rtl="0" algn="l">
              <a:lnSpc>
                <a:spcPct val="115000"/>
              </a:lnSpc>
              <a:spcBef>
                <a:spcPts val="0"/>
              </a:spcBef>
              <a:spcAft>
                <a:spcPts val="0"/>
              </a:spcAft>
              <a:buNone/>
            </a:pPr>
            <a:r>
              <a:rPr lang="ja" sz="1200"/>
              <a:t>　┗ </a:t>
            </a:r>
            <a:r>
              <a:rPr b="1" lang="ja" sz="1200"/>
              <a:t>QR</a:t>
            </a:r>
            <a:r>
              <a:rPr lang="ja" sz="1200"/>
              <a:t> コードの利用を一括設定</a:t>
            </a:r>
            <a:endParaRPr sz="1200"/>
          </a:p>
        </p:txBody>
      </p:sp>
      <p:sp>
        <p:nvSpPr>
          <p:cNvPr id="581" name="Google Shape;581;p55"/>
          <p:cNvSpPr txBox="1"/>
          <p:nvPr/>
        </p:nvSpPr>
        <p:spPr>
          <a:xfrm>
            <a:off x="234950" y="4784050"/>
            <a:ext cx="5772300" cy="1302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25000"/>
              </a:lnSpc>
              <a:spcBef>
                <a:spcPts val="0"/>
              </a:spcBef>
              <a:spcAft>
                <a:spcPts val="0"/>
              </a:spcAft>
              <a:buNone/>
            </a:pPr>
            <a:r>
              <a:rPr lang="ja"/>
              <a:t>［全て選択］を押下した場合、</a:t>
            </a:r>
            <a:r>
              <a:rPr lang="ja" u="sng"/>
              <a:t>現在画面に表示されている行だけでは</a:t>
            </a:r>
            <a:endParaRPr u="sng"/>
          </a:p>
          <a:p>
            <a:pPr indent="0" lvl="0" marL="0" rtl="0" algn="l">
              <a:lnSpc>
                <a:spcPct val="125000"/>
              </a:lnSpc>
              <a:spcBef>
                <a:spcPts val="0"/>
              </a:spcBef>
              <a:spcAft>
                <a:spcPts val="0"/>
              </a:spcAft>
              <a:buNone/>
            </a:pPr>
            <a:r>
              <a:rPr lang="ja" u="sng"/>
              <a:t>なく、前後のページの行も選択されます。</a:t>
            </a:r>
            <a:r>
              <a:rPr lang="ja"/>
              <a:t> </a:t>
            </a:r>
            <a:r>
              <a:rPr lang="ja">
                <a:solidFill>
                  <a:srgbClr val="FF0000"/>
                </a:solidFill>
              </a:rPr>
              <a:t>一括削除</a:t>
            </a:r>
            <a:r>
              <a:rPr lang="ja"/>
              <a:t>を実行する前に、</a:t>
            </a:r>
            <a:endParaRPr/>
          </a:p>
          <a:p>
            <a:pPr indent="0" lvl="0" marL="0" rtl="0" algn="l">
              <a:lnSpc>
                <a:spcPct val="125000"/>
              </a:lnSpc>
              <a:spcBef>
                <a:spcPts val="0"/>
              </a:spcBef>
              <a:spcAft>
                <a:spcPts val="0"/>
              </a:spcAft>
              <a:buNone/>
            </a:pPr>
            <a:r>
              <a:rPr lang="ja"/>
              <a:t>ダイアログに表示される削除対象をご確認ください。</a:t>
            </a:r>
            <a:endParaRPr/>
          </a:p>
        </p:txBody>
      </p:sp>
      <p:pic>
        <p:nvPicPr>
          <p:cNvPr id="582" name="Google Shape;582;p55"/>
          <p:cNvPicPr preferRelativeResize="0"/>
          <p:nvPr/>
        </p:nvPicPr>
        <p:blipFill>
          <a:blip r:embed="rId3">
            <a:alphaModFix/>
          </a:blip>
          <a:stretch>
            <a:fillRect/>
          </a:stretch>
        </p:blipFill>
        <p:spPr>
          <a:xfrm>
            <a:off x="5424950" y="1419825"/>
            <a:ext cx="2252193" cy="339212"/>
          </a:xfrm>
          <a:prstGeom prst="rect">
            <a:avLst/>
          </a:prstGeom>
          <a:noFill/>
          <a:ln cap="flat" cmpd="sng" w="9525">
            <a:solidFill>
              <a:srgbClr val="B7B7B7"/>
            </a:solidFill>
            <a:prstDash val="solid"/>
            <a:round/>
            <a:headEnd len="sm" w="sm" type="none"/>
            <a:tailEnd len="sm" w="sm" type="none"/>
          </a:ln>
        </p:spPr>
      </p:pic>
      <p:pic>
        <p:nvPicPr>
          <p:cNvPr id="583" name="Google Shape;583;p55"/>
          <p:cNvPicPr preferRelativeResize="0"/>
          <p:nvPr/>
        </p:nvPicPr>
        <p:blipFill>
          <a:blip r:embed="rId4">
            <a:alphaModFix/>
          </a:blip>
          <a:stretch>
            <a:fillRect/>
          </a:stretch>
        </p:blipFill>
        <p:spPr>
          <a:xfrm>
            <a:off x="4399125" y="2171475"/>
            <a:ext cx="1417780" cy="577800"/>
          </a:xfrm>
          <a:prstGeom prst="rect">
            <a:avLst/>
          </a:prstGeom>
          <a:noFill/>
          <a:ln cap="flat" cmpd="sng" w="9525">
            <a:solidFill>
              <a:srgbClr val="B7B7B7"/>
            </a:solidFill>
            <a:prstDash val="solid"/>
            <a:round/>
            <a:headEnd len="sm" w="sm" type="none"/>
            <a:tailEnd len="sm" w="sm" type="none"/>
          </a:ln>
        </p:spPr>
      </p:pic>
      <p:sp>
        <p:nvSpPr>
          <p:cNvPr id="584" name="Google Shape;584;p55"/>
          <p:cNvSpPr/>
          <p:nvPr/>
        </p:nvSpPr>
        <p:spPr>
          <a:xfrm>
            <a:off x="5385600" y="1345400"/>
            <a:ext cx="621600" cy="496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55"/>
          <p:cNvSpPr/>
          <p:nvPr/>
        </p:nvSpPr>
        <p:spPr>
          <a:xfrm>
            <a:off x="6204750" y="1345250"/>
            <a:ext cx="1531200" cy="496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55"/>
          <p:cNvSpPr/>
          <p:nvPr/>
        </p:nvSpPr>
        <p:spPr>
          <a:xfrm>
            <a:off x="4543512" y="139354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1</a:t>
            </a:r>
            <a:endParaRPr/>
          </a:p>
        </p:txBody>
      </p:sp>
      <p:cxnSp>
        <p:nvCxnSpPr>
          <p:cNvPr id="587" name="Google Shape;587;p55"/>
          <p:cNvCxnSpPr>
            <a:stCxn id="584" idx="1"/>
            <a:endCxn id="583" idx="0"/>
          </p:cNvCxnSpPr>
          <p:nvPr/>
        </p:nvCxnSpPr>
        <p:spPr>
          <a:xfrm flipH="1">
            <a:off x="5108100" y="1593800"/>
            <a:ext cx="277500" cy="577800"/>
          </a:xfrm>
          <a:prstGeom prst="bentConnector2">
            <a:avLst/>
          </a:prstGeom>
          <a:noFill/>
          <a:ln cap="flat" cmpd="sng" w="28575">
            <a:solidFill>
              <a:srgbClr val="FF0000"/>
            </a:solidFill>
            <a:prstDash val="solid"/>
            <a:round/>
            <a:headEnd len="med" w="med" type="none"/>
            <a:tailEnd len="med" w="med" type="triangle"/>
          </a:ln>
        </p:spPr>
      </p:cxnSp>
      <p:cxnSp>
        <p:nvCxnSpPr>
          <p:cNvPr id="588" name="Google Shape;588;p55"/>
          <p:cNvCxnSpPr>
            <a:stCxn id="585" idx="3"/>
          </p:cNvCxnSpPr>
          <p:nvPr/>
        </p:nvCxnSpPr>
        <p:spPr>
          <a:xfrm>
            <a:off x="7735950" y="1593650"/>
            <a:ext cx="446700" cy="458700"/>
          </a:xfrm>
          <a:prstGeom prst="bentConnector2">
            <a:avLst/>
          </a:prstGeom>
          <a:noFill/>
          <a:ln cap="flat" cmpd="sng" w="28575">
            <a:solidFill>
              <a:srgbClr val="FF0000"/>
            </a:solidFill>
            <a:prstDash val="solid"/>
            <a:round/>
            <a:headEnd len="med" w="med" type="none"/>
            <a:tailEnd len="med" w="med" type="triangle"/>
          </a:ln>
        </p:spPr>
      </p:cxnSp>
      <p:sp>
        <p:nvSpPr>
          <p:cNvPr id="589" name="Google Shape;589;p55"/>
          <p:cNvSpPr txBox="1"/>
          <p:nvPr/>
        </p:nvSpPr>
        <p:spPr>
          <a:xfrm>
            <a:off x="514075" y="4565250"/>
            <a:ext cx="1206300" cy="431100"/>
          </a:xfrm>
          <a:prstGeom prst="rect">
            <a:avLst/>
          </a:prstGeom>
          <a:solidFill>
            <a:srgbClr val="FFFFFF"/>
          </a:solid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ja" sz="1600">
                <a:solidFill>
                  <a:srgbClr val="FF0000"/>
                </a:solidFill>
              </a:rPr>
              <a:t>★重要★</a:t>
            </a:r>
            <a:endParaRPr b="1" sz="1600">
              <a:solidFill>
                <a:srgbClr val="FF0000"/>
              </a:solidFill>
            </a:endParaRPr>
          </a:p>
        </p:txBody>
      </p:sp>
      <p:sp>
        <p:nvSpPr>
          <p:cNvPr id="590" name="Google Shape;590;p55"/>
          <p:cNvSpPr txBox="1"/>
          <p:nvPr/>
        </p:nvSpPr>
        <p:spPr>
          <a:xfrm>
            <a:off x="234950" y="3023700"/>
            <a:ext cx="6057900" cy="140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ja" sz="1200"/>
              <a:t>・全て選択：</a:t>
            </a:r>
            <a:endParaRPr sz="1200"/>
          </a:p>
          <a:p>
            <a:pPr indent="0" lvl="0" marL="0" rtl="0" algn="l">
              <a:lnSpc>
                <a:spcPct val="115000"/>
              </a:lnSpc>
              <a:spcBef>
                <a:spcPts val="0"/>
              </a:spcBef>
              <a:spcAft>
                <a:spcPts val="0"/>
              </a:spcAft>
              <a:buNone/>
            </a:pPr>
            <a:r>
              <a:rPr lang="ja" sz="1200"/>
              <a:t>　　「絞り込み」結果に関わらず、全ての行が一括選択されます。</a:t>
            </a:r>
            <a:endParaRPr sz="1200"/>
          </a:p>
          <a:p>
            <a:pPr indent="0" lvl="0" marL="0" rtl="0" algn="l">
              <a:lnSpc>
                <a:spcPct val="100000"/>
              </a:lnSpc>
              <a:spcBef>
                <a:spcPts val="0"/>
              </a:spcBef>
              <a:spcAft>
                <a:spcPts val="0"/>
              </a:spcAft>
              <a:buNone/>
            </a:pPr>
            <a:r>
              <a:t/>
            </a:r>
            <a:endParaRPr sz="1200"/>
          </a:p>
          <a:p>
            <a:pPr indent="0" lvl="0" marL="0" rtl="0" algn="l">
              <a:lnSpc>
                <a:spcPct val="115000"/>
              </a:lnSpc>
              <a:spcBef>
                <a:spcPts val="0"/>
              </a:spcBef>
              <a:spcAft>
                <a:spcPts val="0"/>
              </a:spcAft>
              <a:buNone/>
            </a:pPr>
            <a:r>
              <a:rPr lang="ja" sz="1200"/>
              <a:t>・絞り込み結果のみ選択：</a:t>
            </a:r>
            <a:endParaRPr sz="1200"/>
          </a:p>
          <a:p>
            <a:pPr indent="0" lvl="0" marL="0" rtl="0" algn="l">
              <a:lnSpc>
                <a:spcPct val="115000"/>
              </a:lnSpc>
              <a:spcBef>
                <a:spcPts val="0"/>
              </a:spcBef>
              <a:spcAft>
                <a:spcPts val="0"/>
              </a:spcAft>
              <a:buNone/>
            </a:pPr>
            <a:r>
              <a:rPr lang="ja" sz="1200"/>
              <a:t>　　「絞り込み」で指定された抽出条件により表示された行が、一括選択されます。</a:t>
            </a:r>
            <a:endParaRPr sz="1200"/>
          </a:p>
          <a:p>
            <a:pPr indent="0" lvl="0" marL="0" rtl="0" algn="l">
              <a:lnSpc>
                <a:spcPct val="115000"/>
              </a:lnSpc>
              <a:spcBef>
                <a:spcPts val="0"/>
              </a:spcBef>
              <a:spcAft>
                <a:spcPts val="0"/>
              </a:spcAft>
              <a:buNone/>
            </a:pPr>
            <a:r>
              <a:rPr lang="ja" sz="1200"/>
              <a:t>　　※既に選択されている他の行は選択されたままとなります。</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56"/>
          <p:cNvSpPr txBox="1"/>
          <p:nvPr/>
        </p:nvSpPr>
        <p:spPr>
          <a:xfrm>
            <a:off x="3810000" y="5844563"/>
            <a:ext cx="4962900" cy="435000"/>
          </a:xfrm>
          <a:prstGeom prst="rect">
            <a:avLst/>
          </a:prstGeom>
          <a:solidFill>
            <a:srgbClr val="FFFFFF"/>
          </a:solid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ja" sz="1200">
                <a:solidFill>
                  <a:srgbClr val="003366"/>
                </a:solidFill>
              </a:rPr>
              <a:t>取得するユーザーの人数が多いと、時間が掛かる可能性があります。</a:t>
            </a:r>
            <a:endParaRPr sz="1200">
              <a:solidFill>
                <a:srgbClr val="003366"/>
              </a:solidFill>
            </a:endParaRPr>
          </a:p>
        </p:txBody>
      </p:sp>
      <p:pic>
        <p:nvPicPr>
          <p:cNvPr id="596" name="Google Shape;596;p56"/>
          <p:cNvPicPr preferRelativeResize="0"/>
          <p:nvPr/>
        </p:nvPicPr>
        <p:blipFill>
          <a:blip r:embed="rId3">
            <a:alphaModFix/>
          </a:blip>
          <a:stretch>
            <a:fillRect/>
          </a:stretch>
        </p:blipFill>
        <p:spPr>
          <a:xfrm>
            <a:off x="6583530" y="1219900"/>
            <a:ext cx="1228794" cy="1762750"/>
          </a:xfrm>
          <a:prstGeom prst="rect">
            <a:avLst/>
          </a:prstGeom>
          <a:noFill/>
          <a:ln cap="flat" cmpd="sng" w="9525">
            <a:solidFill>
              <a:srgbClr val="B7B7B7"/>
            </a:solidFill>
            <a:prstDash val="solid"/>
            <a:round/>
            <a:headEnd len="sm" w="sm" type="none"/>
            <a:tailEnd len="sm" w="sm" type="none"/>
          </a:ln>
        </p:spPr>
      </p:pic>
      <p:sp>
        <p:nvSpPr>
          <p:cNvPr id="597" name="Google Shape;597;p56"/>
          <p:cNvSpPr txBox="1"/>
          <p:nvPr/>
        </p:nvSpPr>
        <p:spPr>
          <a:xfrm>
            <a:off x="0" y="1582550"/>
            <a:ext cx="5629200" cy="14343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15000"/>
              </a:lnSpc>
              <a:spcBef>
                <a:spcPts val="0"/>
              </a:spcBef>
              <a:spcAft>
                <a:spcPts val="0"/>
              </a:spcAft>
              <a:buSzPts val="1400"/>
              <a:buAutoNum type="arabicPeriod"/>
            </a:pPr>
            <a:r>
              <a:rPr lang="ja"/>
              <a:t>メニューから各［項目］をクリック</a:t>
            </a:r>
            <a:endParaRPr/>
          </a:p>
          <a:p>
            <a:pPr indent="0" lvl="0" marL="457200" marR="0" rtl="0" algn="l">
              <a:lnSpc>
                <a:spcPct val="115000"/>
              </a:lnSpc>
              <a:spcBef>
                <a:spcPts val="0"/>
              </a:spcBef>
              <a:spcAft>
                <a:spcPts val="0"/>
              </a:spcAft>
              <a:buNone/>
            </a:pPr>
            <a:r>
              <a:rPr lang="ja" sz="1200"/>
              <a:t>     ⇒ 各項目のページに入ります。</a:t>
            </a:r>
            <a:endParaRPr sz="1200"/>
          </a:p>
          <a:p>
            <a:pPr indent="0" lvl="0" marL="0" marR="0" rtl="0" algn="l">
              <a:lnSpc>
                <a:spcPct val="115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各行の​右にある</a:t>
            </a:r>
            <a:r>
              <a:rPr lang="ja"/>
              <a:t>ユーザー数の「取得」ボタン</a:t>
            </a:r>
            <a:r>
              <a:rPr lang="ja"/>
              <a:t>​をクリック</a:t>
            </a:r>
            <a:endParaRPr/>
          </a:p>
          <a:p>
            <a:pPr indent="0" lvl="0" marL="457200" rtl="0" algn="l">
              <a:lnSpc>
                <a:spcPct val="115000"/>
              </a:lnSpc>
              <a:spcBef>
                <a:spcPts val="0"/>
              </a:spcBef>
              <a:spcAft>
                <a:spcPts val="0"/>
              </a:spcAft>
              <a:buNone/>
            </a:pPr>
            <a:r>
              <a:rPr lang="ja" sz="1200"/>
              <a:t>     ⇒ 各行のユーザー数が表示されます。</a:t>
            </a:r>
            <a:endParaRPr sz="1200"/>
          </a:p>
        </p:txBody>
      </p:sp>
      <p:sp>
        <p:nvSpPr>
          <p:cNvPr id="598" name="Google Shape;598;p56"/>
          <p:cNvSpPr txBox="1"/>
          <p:nvPr/>
        </p:nvSpPr>
        <p:spPr>
          <a:xfrm>
            <a:off x="204325" y="679300"/>
            <a:ext cx="8909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300"/>
              <a:t>組織部門、グループ、Classroom 作成、</a:t>
            </a:r>
            <a:r>
              <a:rPr b="1" lang="ja" sz="1300"/>
              <a:t>QR コードログイン</a:t>
            </a:r>
            <a:r>
              <a:rPr b="1" lang="ja" sz="1300"/>
              <a:t>に登録されている</a:t>
            </a:r>
            <a:r>
              <a:rPr b="1" lang="ja" sz="1300"/>
              <a:t>ユーザー数</a:t>
            </a:r>
            <a:r>
              <a:rPr b="1" lang="ja" sz="1300"/>
              <a:t>を</a:t>
            </a:r>
            <a:r>
              <a:rPr b="1" lang="ja" sz="1300"/>
              <a:t>表示</a:t>
            </a:r>
            <a:r>
              <a:rPr b="1" lang="ja" sz="1300"/>
              <a:t>することができます</a:t>
            </a:r>
            <a:r>
              <a:rPr b="1" lang="ja" sz="800"/>
              <a:t>。</a:t>
            </a:r>
            <a:endParaRPr b="1" i="0" sz="800" u="none" cap="none" strike="noStrike">
              <a:solidFill>
                <a:srgbClr val="000000"/>
              </a:solidFill>
            </a:endParaRPr>
          </a:p>
        </p:txBody>
      </p:sp>
      <p:sp>
        <p:nvSpPr>
          <p:cNvPr id="599" name="Google Shape;599;p56"/>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600" name="Google Shape;600;p56"/>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ユーザー数を表示</a:t>
            </a:r>
            <a:r>
              <a:rPr lang="ja" sz="3100" u="sng"/>
              <a:t>する</a:t>
            </a:r>
            <a:endParaRPr sz="3200" u="sng"/>
          </a:p>
        </p:txBody>
      </p:sp>
      <p:sp>
        <p:nvSpPr>
          <p:cNvPr id="601" name="Google Shape;601;p56"/>
          <p:cNvSpPr txBox="1"/>
          <p:nvPr/>
        </p:nvSpPr>
        <p:spPr>
          <a:xfrm>
            <a:off x="4064775" y="5651775"/>
            <a:ext cx="707100" cy="310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ja" sz="1200">
                <a:solidFill>
                  <a:srgbClr val="003366"/>
                </a:solidFill>
              </a:rPr>
              <a:t>ご注意</a:t>
            </a:r>
            <a:endParaRPr b="1" sz="800"/>
          </a:p>
        </p:txBody>
      </p:sp>
      <p:sp>
        <p:nvSpPr>
          <p:cNvPr id="602" name="Google Shape;602;p56"/>
          <p:cNvSpPr/>
          <p:nvPr/>
        </p:nvSpPr>
        <p:spPr>
          <a:xfrm>
            <a:off x="6045762" y="196242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p:txBody>
      </p:sp>
      <p:sp>
        <p:nvSpPr>
          <p:cNvPr id="603" name="Google Shape;603;p56"/>
          <p:cNvSpPr/>
          <p:nvPr/>
        </p:nvSpPr>
        <p:spPr>
          <a:xfrm>
            <a:off x="6526375" y="1955675"/>
            <a:ext cx="1389000" cy="448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56"/>
          <p:cNvSpPr/>
          <p:nvPr/>
        </p:nvSpPr>
        <p:spPr>
          <a:xfrm>
            <a:off x="316350" y="1170400"/>
            <a:ext cx="1578300" cy="310800"/>
          </a:xfrm>
          <a:prstGeom prst="roundRect">
            <a:avLst>
              <a:gd fmla="val 16667" name="adj"/>
            </a:avLst>
          </a:prstGeom>
          <a:noFill/>
          <a:ln cap="flat" cmpd="sng" w="9525">
            <a:solidFill>
              <a:srgbClr val="0070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0070F5"/>
                </a:solidFill>
              </a:rPr>
              <a:t>個別に取得</a:t>
            </a:r>
            <a:endParaRPr b="1" sz="1300">
              <a:solidFill>
                <a:srgbClr val="0070F5"/>
              </a:solidFill>
            </a:endParaRPr>
          </a:p>
        </p:txBody>
      </p:sp>
      <p:sp>
        <p:nvSpPr>
          <p:cNvPr id="605" name="Google Shape;605;p56"/>
          <p:cNvSpPr/>
          <p:nvPr/>
        </p:nvSpPr>
        <p:spPr>
          <a:xfrm>
            <a:off x="316350" y="3118200"/>
            <a:ext cx="1578300" cy="310800"/>
          </a:xfrm>
          <a:prstGeom prst="roundRect">
            <a:avLst>
              <a:gd fmla="val 16667" name="adj"/>
            </a:avLst>
          </a:prstGeom>
          <a:noFill/>
          <a:ln cap="flat" cmpd="sng" w="9525">
            <a:solidFill>
              <a:srgbClr val="0070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0070F5"/>
                </a:solidFill>
              </a:rPr>
              <a:t>複数</a:t>
            </a:r>
            <a:r>
              <a:rPr b="1" lang="ja" sz="1300">
                <a:solidFill>
                  <a:srgbClr val="0070F5"/>
                </a:solidFill>
              </a:rPr>
              <a:t>取得</a:t>
            </a:r>
            <a:endParaRPr b="1" sz="1300">
              <a:solidFill>
                <a:srgbClr val="0070F5"/>
              </a:solidFill>
            </a:endParaRPr>
          </a:p>
        </p:txBody>
      </p:sp>
      <p:sp>
        <p:nvSpPr>
          <p:cNvPr id="606" name="Google Shape;606;p56"/>
          <p:cNvSpPr txBox="1"/>
          <p:nvPr/>
        </p:nvSpPr>
        <p:spPr>
          <a:xfrm>
            <a:off x="0" y="3526875"/>
            <a:ext cx="3810000" cy="24357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15000"/>
              </a:lnSpc>
              <a:spcBef>
                <a:spcPts val="0"/>
              </a:spcBef>
              <a:spcAft>
                <a:spcPts val="0"/>
              </a:spcAft>
              <a:buSzPts val="1400"/>
              <a:buAutoNum type="arabicPeriod"/>
            </a:pPr>
            <a:r>
              <a:rPr lang="ja"/>
              <a:t>メニューから各［項目］をクリック</a:t>
            </a:r>
            <a:endParaRPr/>
          </a:p>
          <a:p>
            <a:pPr indent="0" lvl="0" marL="457200" marR="0" rtl="0" algn="l">
              <a:lnSpc>
                <a:spcPct val="115000"/>
              </a:lnSpc>
              <a:spcBef>
                <a:spcPts val="0"/>
              </a:spcBef>
              <a:spcAft>
                <a:spcPts val="0"/>
              </a:spcAft>
              <a:buNone/>
            </a:pPr>
            <a:r>
              <a:rPr lang="ja" sz="1200"/>
              <a:t>     ⇒ 各項目のページに入ります。</a:t>
            </a:r>
            <a:endParaRPr sz="1200"/>
          </a:p>
          <a:p>
            <a:pPr indent="0" lvl="0" marL="0" marR="0" rtl="0" algn="l">
              <a:lnSpc>
                <a:spcPct val="115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画面中段辺り</a:t>
            </a:r>
            <a:r>
              <a:rPr lang="ja"/>
              <a:t>にある</a:t>
            </a:r>
            <a:r>
              <a:rPr lang="ja"/>
              <a:t>四角</a:t>
            </a:r>
            <a:r>
              <a:rPr lang="ja"/>
              <a:t>を</a:t>
            </a:r>
            <a:r>
              <a:rPr lang="ja"/>
              <a:t>押下して、</a:t>
            </a:r>
            <a:endParaRPr/>
          </a:p>
          <a:p>
            <a:pPr indent="0" lvl="0" marL="457200" marR="0" rtl="0" algn="l">
              <a:lnSpc>
                <a:spcPct val="150000"/>
              </a:lnSpc>
              <a:spcBef>
                <a:spcPts val="0"/>
              </a:spcBef>
              <a:spcAft>
                <a:spcPts val="0"/>
              </a:spcAft>
              <a:buNone/>
            </a:pPr>
            <a:r>
              <a:rPr lang="ja"/>
              <a:t>「全てを選択」をクリック</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「選択項目への操作」を押下して、</a:t>
            </a:r>
            <a:endParaRPr/>
          </a:p>
          <a:p>
            <a:pPr indent="0" lvl="0" marL="457200" marR="0" rtl="0" algn="l">
              <a:lnSpc>
                <a:spcPct val="150000"/>
              </a:lnSpc>
              <a:spcBef>
                <a:spcPts val="0"/>
              </a:spcBef>
              <a:spcAft>
                <a:spcPts val="0"/>
              </a:spcAft>
              <a:buNone/>
            </a:pPr>
            <a:r>
              <a:rPr lang="ja"/>
              <a:t>「ユーザー数を取得」をクリック</a:t>
            </a:r>
            <a:endParaRPr/>
          </a:p>
        </p:txBody>
      </p:sp>
      <p:pic>
        <p:nvPicPr>
          <p:cNvPr id="607" name="Google Shape;607;p56"/>
          <p:cNvPicPr preferRelativeResize="0"/>
          <p:nvPr/>
        </p:nvPicPr>
        <p:blipFill>
          <a:blip r:embed="rId4">
            <a:alphaModFix/>
          </a:blip>
          <a:stretch>
            <a:fillRect/>
          </a:stretch>
        </p:blipFill>
        <p:spPr>
          <a:xfrm>
            <a:off x="5518571" y="3788525"/>
            <a:ext cx="2531254" cy="448500"/>
          </a:xfrm>
          <a:prstGeom prst="rect">
            <a:avLst/>
          </a:prstGeom>
          <a:noFill/>
          <a:ln cap="flat" cmpd="sng" w="9525">
            <a:solidFill>
              <a:srgbClr val="B7B7B7"/>
            </a:solidFill>
            <a:prstDash val="solid"/>
            <a:round/>
            <a:headEnd len="sm" w="sm" type="none"/>
            <a:tailEnd len="sm" w="sm" type="none"/>
          </a:ln>
        </p:spPr>
      </p:pic>
      <p:sp>
        <p:nvSpPr>
          <p:cNvPr id="608" name="Google Shape;608;p56"/>
          <p:cNvSpPr/>
          <p:nvPr/>
        </p:nvSpPr>
        <p:spPr>
          <a:xfrm>
            <a:off x="5573600" y="3802025"/>
            <a:ext cx="504900" cy="435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56"/>
          <p:cNvSpPr/>
          <p:nvPr/>
        </p:nvSpPr>
        <p:spPr>
          <a:xfrm>
            <a:off x="5044162" y="346362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p:txBody>
      </p:sp>
      <p:pic>
        <p:nvPicPr>
          <p:cNvPr id="610" name="Google Shape;610;p56"/>
          <p:cNvPicPr preferRelativeResize="0"/>
          <p:nvPr/>
        </p:nvPicPr>
        <p:blipFill>
          <a:blip r:embed="rId5">
            <a:alphaModFix/>
          </a:blip>
          <a:stretch>
            <a:fillRect/>
          </a:stretch>
        </p:blipFill>
        <p:spPr>
          <a:xfrm>
            <a:off x="4429125" y="4547625"/>
            <a:ext cx="1838325" cy="793550"/>
          </a:xfrm>
          <a:prstGeom prst="rect">
            <a:avLst/>
          </a:prstGeom>
          <a:noFill/>
          <a:ln cap="flat" cmpd="sng" w="9525">
            <a:solidFill>
              <a:srgbClr val="B7B7B7"/>
            </a:solidFill>
            <a:prstDash val="solid"/>
            <a:round/>
            <a:headEnd len="sm" w="sm" type="none"/>
            <a:tailEnd len="sm" w="sm" type="none"/>
          </a:ln>
        </p:spPr>
      </p:pic>
      <p:sp>
        <p:nvSpPr>
          <p:cNvPr id="611" name="Google Shape;611;p56"/>
          <p:cNvSpPr/>
          <p:nvPr/>
        </p:nvSpPr>
        <p:spPr>
          <a:xfrm>
            <a:off x="4562475" y="4665075"/>
            <a:ext cx="1228800" cy="369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2" name="Google Shape;612;p56"/>
          <p:cNvCxnSpPr>
            <a:stCxn id="608" idx="1"/>
            <a:endCxn id="611" idx="0"/>
          </p:cNvCxnSpPr>
          <p:nvPr/>
        </p:nvCxnSpPr>
        <p:spPr>
          <a:xfrm flipH="1">
            <a:off x="5177000" y="4019525"/>
            <a:ext cx="396600" cy="645600"/>
          </a:xfrm>
          <a:prstGeom prst="bentConnector2">
            <a:avLst/>
          </a:prstGeom>
          <a:noFill/>
          <a:ln cap="flat" cmpd="sng" w="28575">
            <a:solidFill>
              <a:srgbClr val="000000"/>
            </a:solidFill>
            <a:prstDash val="solid"/>
            <a:round/>
            <a:headEnd len="med" w="med" type="none"/>
            <a:tailEnd len="med" w="med" type="triangle"/>
          </a:ln>
        </p:spPr>
      </p:cxnSp>
      <p:pic>
        <p:nvPicPr>
          <p:cNvPr id="613" name="Google Shape;613;p56"/>
          <p:cNvPicPr preferRelativeResize="0"/>
          <p:nvPr/>
        </p:nvPicPr>
        <p:blipFill>
          <a:blip r:embed="rId6">
            <a:alphaModFix/>
          </a:blip>
          <a:stretch>
            <a:fillRect/>
          </a:stretch>
        </p:blipFill>
        <p:spPr>
          <a:xfrm>
            <a:off x="7058025" y="4527550"/>
            <a:ext cx="1731448" cy="1026500"/>
          </a:xfrm>
          <a:prstGeom prst="rect">
            <a:avLst/>
          </a:prstGeom>
          <a:noFill/>
          <a:ln cap="flat" cmpd="sng" w="9525">
            <a:solidFill>
              <a:srgbClr val="B7B7B7"/>
            </a:solidFill>
            <a:prstDash val="solid"/>
            <a:round/>
            <a:headEnd len="sm" w="sm" type="none"/>
            <a:tailEnd len="sm" w="sm" type="none"/>
          </a:ln>
        </p:spPr>
      </p:pic>
      <p:cxnSp>
        <p:nvCxnSpPr>
          <p:cNvPr id="614" name="Google Shape;614;p56"/>
          <p:cNvCxnSpPr>
            <a:stCxn id="615" idx="3"/>
            <a:endCxn id="616" idx="0"/>
          </p:cNvCxnSpPr>
          <p:nvPr/>
        </p:nvCxnSpPr>
        <p:spPr>
          <a:xfrm>
            <a:off x="7812375" y="4012775"/>
            <a:ext cx="168300" cy="641100"/>
          </a:xfrm>
          <a:prstGeom prst="bentConnector2">
            <a:avLst/>
          </a:prstGeom>
          <a:noFill/>
          <a:ln cap="flat" cmpd="sng" w="28575">
            <a:solidFill>
              <a:srgbClr val="000000"/>
            </a:solidFill>
            <a:prstDash val="solid"/>
            <a:round/>
            <a:headEnd len="med" w="med" type="none"/>
            <a:tailEnd len="med" w="med" type="triangle"/>
          </a:ln>
        </p:spPr>
      </p:cxnSp>
      <p:sp>
        <p:nvSpPr>
          <p:cNvPr id="615" name="Google Shape;615;p56"/>
          <p:cNvSpPr/>
          <p:nvPr/>
        </p:nvSpPr>
        <p:spPr>
          <a:xfrm>
            <a:off x="6308775" y="3828125"/>
            <a:ext cx="1503600" cy="369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6"/>
          <p:cNvSpPr/>
          <p:nvPr/>
        </p:nvSpPr>
        <p:spPr>
          <a:xfrm>
            <a:off x="7191375" y="4653925"/>
            <a:ext cx="1578300" cy="369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6"/>
          <p:cNvSpPr/>
          <p:nvPr/>
        </p:nvSpPr>
        <p:spPr>
          <a:xfrm>
            <a:off x="8144749" y="36869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57"/>
          <p:cNvPicPr preferRelativeResize="0"/>
          <p:nvPr/>
        </p:nvPicPr>
        <p:blipFill>
          <a:blip r:embed="rId3">
            <a:alphaModFix/>
          </a:blip>
          <a:stretch>
            <a:fillRect/>
          </a:stretch>
        </p:blipFill>
        <p:spPr>
          <a:xfrm>
            <a:off x="587587" y="2735900"/>
            <a:ext cx="7968826" cy="3393401"/>
          </a:xfrm>
          <a:prstGeom prst="rect">
            <a:avLst/>
          </a:prstGeom>
          <a:noFill/>
          <a:ln cap="flat" cmpd="sng" w="9525">
            <a:solidFill>
              <a:srgbClr val="B7B7B7"/>
            </a:solidFill>
            <a:prstDash val="solid"/>
            <a:round/>
            <a:headEnd len="sm" w="sm" type="none"/>
            <a:tailEnd len="sm" w="sm" type="none"/>
          </a:ln>
        </p:spPr>
      </p:pic>
      <p:sp>
        <p:nvSpPr>
          <p:cNvPr id="623" name="Google Shape;623;p57"/>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624" name="Google Shape;624;p57"/>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Clr>
                <a:srgbClr val="000000"/>
              </a:buClr>
              <a:buFont typeface="Arial"/>
              <a:buNone/>
            </a:pPr>
            <a:r>
              <a:rPr lang="ja" sz="2600" u="sng">
                <a:latin typeface="Arial"/>
                <a:ea typeface="Arial"/>
                <a:cs typeface="Arial"/>
                <a:sym typeface="Arial"/>
              </a:rPr>
              <a:t>InterCLASS Console Support </a:t>
            </a:r>
            <a:r>
              <a:rPr lang="ja" sz="2600" u="sng">
                <a:latin typeface="Arial"/>
                <a:ea typeface="Arial"/>
                <a:cs typeface="Arial"/>
                <a:sym typeface="Arial"/>
              </a:rPr>
              <a:t>からログアウトする</a:t>
            </a:r>
            <a:endParaRPr sz="2600" u="sng">
              <a:latin typeface="Arial"/>
              <a:ea typeface="Arial"/>
              <a:cs typeface="Arial"/>
              <a:sym typeface="Arial"/>
            </a:endParaRPr>
          </a:p>
        </p:txBody>
      </p:sp>
      <p:sp>
        <p:nvSpPr>
          <p:cNvPr id="625" name="Google Shape;625;p57"/>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ICCS </a:t>
            </a:r>
            <a:r>
              <a:rPr b="1" lang="ja" sz="1292"/>
              <a:t>からログアウト</a:t>
            </a:r>
            <a:r>
              <a:rPr b="1" lang="ja" sz="1292"/>
              <a:t>します。</a:t>
            </a:r>
            <a:endParaRPr b="1" sz="1292"/>
          </a:p>
        </p:txBody>
      </p:sp>
      <p:sp>
        <p:nvSpPr>
          <p:cNvPr id="626" name="Google Shape;626;p57"/>
          <p:cNvSpPr txBox="1"/>
          <p:nvPr/>
        </p:nvSpPr>
        <p:spPr>
          <a:xfrm>
            <a:off x="0" y="1127225"/>
            <a:ext cx="3960000" cy="17574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50000"/>
              </a:lnSpc>
              <a:spcBef>
                <a:spcPts val="0"/>
              </a:spcBef>
              <a:spcAft>
                <a:spcPts val="0"/>
              </a:spcAft>
              <a:buSzPts val="1400"/>
              <a:buAutoNum type="arabicPeriod"/>
            </a:pPr>
            <a:r>
              <a:rPr lang="ja"/>
              <a:t>画面右上のアカウントをクリック</a:t>
            </a:r>
            <a:endParaRPr/>
          </a:p>
          <a:p>
            <a:pPr indent="0" lvl="0" marL="457200" rtl="0" algn="l">
              <a:lnSpc>
                <a:spcPct val="150000"/>
              </a:lnSpc>
              <a:spcBef>
                <a:spcPts val="0"/>
              </a:spcBef>
              <a:spcAft>
                <a:spcPts val="0"/>
              </a:spcAft>
              <a:buNone/>
            </a:pPr>
            <a:r>
              <a:rPr lang="ja" sz="1200"/>
              <a:t>　⇒ アカウントが表示されます。</a:t>
            </a:r>
            <a:endParaRPr sz="1200"/>
          </a:p>
          <a:p>
            <a:pPr indent="0" lvl="0" marL="45720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a:t>
            </a:r>
            <a:r>
              <a:rPr lang="ja"/>
              <a:t>ログアウト</a:t>
            </a:r>
            <a:r>
              <a:rPr lang="ja"/>
              <a:t>］ボタンをクリック</a:t>
            </a:r>
            <a:endParaRPr/>
          </a:p>
          <a:p>
            <a:pPr indent="0" lvl="0" marL="457200" marR="0" rtl="0" algn="l">
              <a:lnSpc>
                <a:spcPct val="150000"/>
              </a:lnSpc>
              <a:spcBef>
                <a:spcPts val="0"/>
              </a:spcBef>
              <a:spcAft>
                <a:spcPts val="0"/>
              </a:spcAft>
              <a:buNone/>
            </a:pPr>
            <a:r>
              <a:rPr lang="ja" sz="1200"/>
              <a:t>　</a:t>
            </a:r>
            <a:r>
              <a:rPr lang="ja" sz="1200"/>
              <a:t>⇒ </a:t>
            </a:r>
            <a:r>
              <a:rPr b="1" lang="ja" sz="1200"/>
              <a:t>ICCS </a:t>
            </a:r>
            <a:r>
              <a:rPr lang="ja" sz="1200"/>
              <a:t>からログアウト</a:t>
            </a:r>
            <a:r>
              <a:rPr lang="ja" sz="1200"/>
              <a:t>されます。</a:t>
            </a:r>
            <a:endParaRPr sz="1200"/>
          </a:p>
          <a:p>
            <a:pPr indent="0" lvl="0" marL="0" rtl="0" algn="l">
              <a:lnSpc>
                <a:spcPct val="150000"/>
              </a:lnSpc>
              <a:spcBef>
                <a:spcPts val="0"/>
              </a:spcBef>
              <a:spcAft>
                <a:spcPts val="0"/>
              </a:spcAft>
              <a:buNone/>
            </a:pPr>
            <a:r>
              <a:t/>
            </a:r>
            <a:endParaRPr sz="1200"/>
          </a:p>
          <a:p>
            <a:pPr indent="0" lvl="0" marL="457200" marR="0" rtl="0" algn="l">
              <a:lnSpc>
                <a:spcPct val="150000"/>
              </a:lnSpc>
              <a:spcBef>
                <a:spcPts val="0"/>
              </a:spcBef>
              <a:spcAft>
                <a:spcPts val="0"/>
              </a:spcAft>
              <a:buNone/>
            </a:pPr>
            <a:r>
              <a:t/>
            </a:r>
            <a:endParaRPr/>
          </a:p>
        </p:txBody>
      </p:sp>
      <p:sp>
        <p:nvSpPr>
          <p:cNvPr id="627" name="Google Shape;627;p57"/>
          <p:cNvSpPr/>
          <p:nvPr/>
        </p:nvSpPr>
        <p:spPr>
          <a:xfrm>
            <a:off x="6606724" y="256573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1</a:t>
            </a:r>
            <a:endParaRPr/>
          </a:p>
        </p:txBody>
      </p:sp>
      <p:sp>
        <p:nvSpPr>
          <p:cNvPr id="628" name="Google Shape;628;p57"/>
          <p:cNvSpPr/>
          <p:nvPr/>
        </p:nvSpPr>
        <p:spPr>
          <a:xfrm>
            <a:off x="7116775" y="2741950"/>
            <a:ext cx="1439700" cy="397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7"/>
          <p:cNvSpPr/>
          <p:nvPr/>
        </p:nvSpPr>
        <p:spPr>
          <a:xfrm>
            <a:off x="6539674" y="434654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630" name="Google Shape;630;p57"/>
          <p:cNvSpPr/>
          <p:nvPr/>
        </p:nvSpPr>
        <p:spPr>
          <a:xfrm>
            <a:off x="6986225" y="4246900"/>
            <a:ext cx="1000800" cy="371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7"/>
          <p:cNvSpPr txBox="1"/>
          <p:nvPr/>
        </p:nvSpPr>
        <p:spPr>
          <a:xfrm>
            <a:off x="8130300" y="2767650"/>
            <a:ext cx="362100" cy="32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rPr>
              <a:t>先生</a:t>
            </a:r>
            <a:endParaRPr b="1" sz="700">
              <a:solidFill>
                <a:srgbClr val="FFFFFF"/>
              </a:solidFill>
            </a:endParaRPr>
          </a:p>
        </p:txBody>
      </p:sp>
      <p:sp>
        <p:nvSpPr>
          <p:cNvPr id="632" name="Google Shape;632;p57"/>
          <p:cNvSpPr txBox="1"/>
          <p:nvPr/>
        </p:nvSpPr>
        <p:spPr>
          <a:xfrm>
            <a:off x="7194100" y="2759850"/>
            <a:ext cx="967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000">
                <a:solidFill>
                  <a:srgbClr val="FFFFFF"/>
                </a:solidFill>
              </a:rPr>
              <a:t>チエル　先生</a:t>
            </a:r>
            <a:endParaRPr b="1" sz="1000">
              <a:solidFill>
                <a:srgbClr val="FFFFFF"/>
              </a:solidFill>
            </a:endParaRPr>
          </a:p>
        </p:txBody>
      </p:sp>
      <p:sp>
        <p:nvSpPr>
          <p:cNvPr id="633" name="Google Shape;633;p57"/>
          <p:cNvSpPr txBox="1"/>
          <p:nvPr/>
        </p:nvSpPr>
        <p:spPr>
          <a:xfrm>
            <a:off x="7241200" y="3385225"/>
            <a:ext cx="458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rPr>
              <a:t>先生</a:t>
            </a:r>
            <a:endParaRPr b="1" sz="900">
              <a:solidFill>
                <a:srgbClr val="FFFFFF"/>
              </a:solidFill>
            </a:endParaRPr>
          </a:p>
        </p:txBody>
      </p:sp>
      <p:sp>
        <p:nvSpPr>
          <p:cNvPr id="634" name="Google Shape;634;p57"/>
          <p:cNvSpPr txBox="1"/>
          <p:nvPr/>
        </p:nvSpPr>
        <p:spPr>
          <a:xfrm>
            <a:off x="6986225" y="3815050"/>
            <a:ext cx="967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800">
                <a:solidFill>
                  <a:srgbClr val="666666"/>
                </a:solidFill>
              </a:rPr>
              <a:t>チエル　先生</a:t>
            </a:r>
            <a:endParaRPr b="1" sz="800">
              <a:solidFill>
                <a:srgbClr val="666666"/>
              </a:solidFill>
            </a:endParaRPr>
          </a:p>
        </p:txBody>
      </p:sp>
      <p:sp>
        <p:nvSpPr>
          <p:cNvPr id="635" name="Google Shape;635;p57"/>
          <p:cNvSpPr txBox="1"/>
          <p:nvPr/>
        </p:nvSpPr>
        <p:spPr>
          <a:xfrm>
            <a:off x="6582575" y="3972975"/>
            <a:ext cx="1774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800">
                <a:solidFill>
                  <a:srgbClr val="666666"/>
                </a:solidFill>
              </a:rPr>
              <a:t>chieru-teach</a:t>
            </a:r>
            <a:r>
              <a:rPr b="1" lang="ja" sz="800">
                <a:solidFill>
                  <a:srgbClr val="666666"/>
                </a:solidFill>
              </a:rPr>
              <a:t>＠</a:t>
            </a:r>
            <a:r>
              <a:rPr b="1" lang="ja" sz="800">
                <a:solidFill>
                  <a:srgbClr val="666666"/>
                </a:solidFill>
              </a:rPr>
              <a:t>chierushi.com</a:t>
            </a:r>
            <a:endParaRPr b="1" sz="800">
              <a:solidFill>
                <a:srgbClr val="66666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58"/>
          <p:cNvSpPr/>
          <p:nvPr/>
        </p:nvSpPr>
        <p:spPr>
          <a:xfrm>
            <a:off x="4016274" y="1739238"/>
            <a:ext cx="4709700" cy="11757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None/>
            </a:pPr>
            <a:r>
              <a:rPr b="1" lang="ja" sz="1300">
                <a:solidFill>
                  <a:srgbClr val="003366"/>
                </a:solidFill>
              </a:rPr>
              <a:t>必須：</a:t>
            </a:r>
            <a:r>
              <a:rPr lang="ja" sz="1300">
                <a:solidFill>
                  <a:srgbClr val="003366"/>
                </a:solidFill>
              </a:rPr>
              <a:t>親の組織部門（作成する組織の上位に位置する組織）</a:t>
            </a:r>
            <a:endParaRPr sz="1300">
              <a:solidFill>
                <a:srgbClr val="003366"/>
              </a:solidFill>
            </a:endParaRPr>
          </a:p>
          <a:p>
            <a:pPr indent="0" lvl="0" marL="0" marR="0" rtl="0" algn="l">
              <a:lnSpc>
                <a:spcPct val="150000"/>
              </a:lnSpc>
              <a:spcBef>
                <a:spcPts val="0"/>
              </a:spcBef>
              <a:spcAft>
                <a:spcPts val="0"/>
              </a:spcAft>
              <a:buNone/>
            </a:pPr>
            <a:r>
              <a:rPr lang="ja" sz="1300">
                <a:solidFill>
                  <a:srgbClr val="003366"/>
                </a:solidFill>
              </a:rPr>
              <a:t>           組織部門名（作成する組織名）</a:t>
            </a:r>
            <a:endParaRPr sz="1300">
              <a:solidFill>
                <a:srgbClr val="003366"/>
              </a:solidFill>
            </a:endParaRPr>
          </a:p>
          <a:p>
            <a:pPr indent="0" lvl="0" marL="0" rtl="0" algn="l">
              <a:lnSpc>
                <a:spcPct val="150000"/>
              </a:lnSpc>
              <a:spcBef>
                <a:spcPts val="0"/>
              </a:spcBef>
              <a:spcAft>
                <a:spcPts val="0"/>
              </a:spcAft>
              <a:buNone/>
            </a:pPr>
            <a:r>
              <a:rPr b="1" lang="ja" sz="1300">
                <a:solidFill>
                  <a:srgbClr val="003366"/>
                </a:solidFill>
              </a:rPr>
              <a:t>任意</a:t>
            </a:r>
            <a:r>
              <a:rPr b="1" lang="ja" sz="1300">
                <a:solidFill>
                  <a:srgbClr val="003366"/>
                </a:solidFill>
              </a:rPr>
              <a:t>：</a:t>
            </a:r>
            <a:r>
              <a:rPr lang="ja" sz="1300">
                <a:solidFill>
                  <a:srgbClr val="003366"/>
                </a:solidFill>
              </a:rPr>
              <a:t>説明</a:t>
            </a:r>
            <a:endParaRPr sz="1300">
              <a:solidFill>
                <a:srgbClr val="003366"/>
              </a:solidFill>
            </a:endParaRPr>
          </a:p>
        </p:txBody>
      </p:sp>
      <p:grpSp>
        <p:nvGrpSpPr>
          <p:cNvPr id="641" name="Google Shape;641;p58"/>
          <p:cNvGrpSpPr/>
          <p:nvPr/>
        </p:nvGrpSpPr>
        <p:grpSpPr>
          <a:xfrm>
            <a:off x="7392879" y="2732575"/>
            <a:ext cx="1079100" cy="303100"/>
            <a:chOff x="7392879" y="2732575"/>
            <a:chExt cx="1079100" cy="303100"/>
          </a:xfrm>
        </p:grpSpPr>
        <p:sp>
          <p:nvSpPr>
            <p:cNvPr id="642" name="Google Shape;642;p58"/>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643" name="Google Shape;643;p58"/>
            <p:cNvPicPr preferRelativeResize="0"/>
            <p:nvPr/>
          </p:nvPicPr>
          <p:blipFill>
            <a:blip r:embed="rId3">
              <a:alphaModFix/>
            </a:blip>
            <a:stretch>
              <a:fillRect/>
            </a:stretch>
          </p:blipFill>
          <p:spPr>
            <a:xfrm>
              <a:off x="7433350" y="2732575"/>
              <a:ext cx="276900" cy="276900"/>
            </a:xfrm>
            <a:prstGeom prst="rect">
              <a:avLst/>
            </a:prstGeom>
            <a:noFill/>
            <a:ln>
              <a:noFill/>
            </a:ln>
          </p:spPr>
        </p:pic>
      </p:grpSp>
      <p:pic>
        <p:nvPicPr>
          <p:cNvPr id="644" name="Google Shape;644;p58"/>
          <p:cNvPicPr preferRelativeResize="0"/>
          <p:nvPr/>
        </p:nvPicPr>
        <p:blipFill>
          <a:blip r:embed="rId4">
            <a:alphaModFix/>
          </a:blip>
          <a:stretch>
            <a:fillRect/>
          </a:stretch>
        </p:blipFill>
        <p:spPr>
          <a:xfrm>
            <a:off x="4576200" y="3753900"/>
            <a:ext cx="4149769" cy="2244484"/>
          </a:xfrm>
          <a:prstGeom prst="rect">
            <a:avLst/>
          </a:prstGeom>
          <a:noFill/>
          <a:ln cap="flat" cmpd="sng" w="9525">
            <a:solidFill>
              <a:srgbClr val="B7B7B7"/>
            </a:solidFill>
            <a:prstDash val="solid"/>
            <a:round/>
            <a:headEnd len="sm" w="sm" type="none"/>
            <a:tailEnd len="sm" w="sm" type="none"/>
          </a:ln>
        </p:spPr>
      </p:pic>
      <p:sp>
        <p:nvSpPr>
          <p:cNvPr id="645" name="Google Shape;645;p58"/>
          <p:cNvSpPr txBox="1"/>
          <p:nvPr/>
        </p:nvSpPr>
        <p:spPr>
          <a:xfrm>
            <a:off x="0" y="1556625"/>
            <a:ext cx="4576200" cy="30477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lang="ja"/>
              <a:t>メニューから</a:t>
            </a:r>
            <a:r>
              <a:rPr lang="ja"/>
              <a:t>［組織部門］</a:t>
            </a:r>
            <a:r>
              <a:rPr lang="ja"/>
              <a:t>をクリック</a:t>
            </a:r>
            <a:endParaRPr/>
          </a:p>
          <a:p>
            <a:pPr indent="0" lvl="0" marL="0" marR="0" rtl="0" algn="l">
              <a:lnSpc>
                <a:spcPct val="150000"/>
              </a:lnSpc>
              <a:spcBef>
                <a:spcPts val="0"/>
              </a:spcBef>
              <a:spcAft>
                <a:spcPts val="0"/>
              </a:spcAft>
              <a:buNone/>
            </a:pPr>
            <a:r>
              <a:t/>
            </a:r>
            <a:endParaRPr/>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右上の</a:t>
            </a:r>
            <a:r>
              <a:rPr lang="ja"/>
              <a:t>［ </a:t>
            </a:r>
            <a:r>
              <a:rPr b="1" lang="ja"/>
              <a:t>＋</a:t>
            </a:r>
            <a:r>
              <a:rPr lang="ja"/>
              <a:t> ］</a:t>
            </a:r>
            <a:r>
              <a:rPr lang="ja"/>
              <a:t>アイコンをクリック</a:t>
            </a:r>
            <a:endParaRPr/>
          </a:p>
          <a:p>
            <a:pPr indent="0" lvl="0" marL="457200" rtl="0" algn="l">
              <a:lnSpc>
                <a:spcPct val="150000"/>
              </a:lnSpc>
              <a:spcBef>
                <a:spcPts val="0"/>
              </a:spcBef>
              <a:spcAft>
                <a:spcPts val="0"/>
              </a:spcAft>
              <a:buNone/>
            </a:pPr>
            <a:r>
              <a:rPr lang="ja" sz="1200"/>
              <a:t>    ⇒ 組織部門の追加画面が表示されます。</a:t>
            </a:r>
            <a:endParaRPr sz="1200"/>
          </a:p>
          <a:p>
            <a:pPr indent="0" lvl="0" marL="0" rtl="0" algn="l">
              <a:lnSpc>
                <a:spcPct val="150000"/>
              </a:lnSpc>
              <a:spcBef>
                <a:spcPts val="0"/>
              </a:spcBef>
              <a:spcAft>
                <a:spcPts val="0"/>
              </a:spcAft>
              <a:buNone/>
            </a:pPr>
            <a:r>
              <a:t/>
            </a:r>
            <a:endParaRPr sz="1200"/>
          </a:p>
          <a:p>
            <a:pPr indent="0" lvl="0" marL="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親の組織</a:t>
            </a:r>
            <a:r>
              <a:rPr lang="ja"/>
              <a:t>部門</a:t>
            </a:r>
            <a:r>
              <a:rPr lang="ja"/>
              <a:t>を選択</a:t>
            </a:r>
            <a:r>
              <a:rPr lang="ja"/>
              <a:t>するか入力し</a:t>
            </a:r>
            <a:r>
              <a:rPr lang="ja"/>
              <a:t>、組織</a:t>
            </a:r>
            <a:r>
              <a:rPr lang="ja"/>
              <a:t>部門</a:t>
            </a:r>
            <a:r>
              <a:rPr lang="ja"/>
              <a:t>名、</a:t>
            </a:r>
            <a:endParaRPr/>
          </a:p>
          <a:p>
            <a:pPr indent="0" lvl="0" marL="457200" marR="0" rtl="0" algn="l">
              <a:lnSpc>
                <a:spcPct val="150000"/>
              </a:lnSpc>
              <a:spcBef>
                <a:spcPts val="0"/>
              </a:spcBef>
              <a:spcAft>
                <a:spcPts val="0"/>
              </a:spcAft>
              <a:buNone/>
            </a:pPr>
            <a:r>
              <a:rPr lang="ja"/>
              <a:t>説明を入力</a:t>
            </a:r>
            <a:r>
              <a:rPr lang="ja"/>
              <a:t>後</a:t>
            </a:r>
            <a:r>
              <a:rPr lang="ja" sz="1000"/>
              <a:t>、</a:t>
            </a:r>
            <a:r>
              <a:rPr lang="ja"/>
              <a:t>［追加］ボタンをクリック</a:t>
            </a:r>
            <a:endParaRPr/>
          </a:p>
          <a:p>
            <a:pPr indent="0" lvl="0" marL="457200" marR="0" rtl="0" algn="l">
              <a:lnSpc>
                <a:spcPct val="150000"/>
              </a:lnSpc>
              <a:spcBef>
                <a:spcPts val="0"/>
              </a:spcBef>
              <a:spcAft>
                <a:spcPts val="0"/>
              </a:spcAft>
              <a:buNone/>
            </a:pPr>
            <a:r>
              <a:rPr lang="ja" sz="1200"/>
              <a:t>    ⇒ </a:t>
            </a:r>
            <a:r>
              <a:rPr lang="ja" sz="1200"/>
              <a:t>組織部門が追加されます。</a:t>
            </a:r>
            <a:endParaRPr sz="1200"/>
          </a:p>
        </p:txBody>
      </p:sp>
      <p:sp>
        <p:nvSpPr>
          <p:cNvPr id="646" name="Google Shape;646;p58"/>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292"/>
              <a:t>個別に組織部門を登録することで、Google 管理コンソールの組織部門にも同じ組織が追加されます。</a:t>
            </a:r>
            <a:endParaRPr b="1" i="0" sz="1292" u="none" cap="none" strike="noStrike">
              <a:solidFill>
                <a:srgbClr val="000000"/>
              </a:solidFill>
              <a:latin typeface="Arial"/>
              <a:ea typeface="Arial"/>
              <a:cs typeface="Arial"/>
              <a:sym typeface="Arial"/>
            </a:endParaRPr>
          </a:p>
        </p:txBody>
      </p:sp>
      <p:sp>
        <p:nvSpPr>
          <p:cNvPr id="647" name="Google Shape;647;p58"/>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648" name="Google Shape;648;p58"/>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組織を</a:t>
            </a:r>
            <a:r>
              <a:rPr lang="ja" sz="3100" u="sng"/>
              <a:t>登録</a:t>
            </a:r>
            <a:r>
              <a:rPr lang="ja" sz="3100" u="sng"/>
              <a:t>する</a:t>
            </a:r>
            <a:endParaRPr sz="3200" u="sng"/>
          </a:p>
        </p:txBody>
      </p:sp>
      <p:sp>
        <p:nvSpPr>
          <p:cNvPr id="649" name="Google Shape;649;p58"/>
          <p:cNvSpPr/>
          <p:nvPr/>
        </p:nvSpPr>
        <p:spPr>
          <a:xfrm>
            <a:off x="8198199" y="50195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650" name="Google Shape;650;p58"/>
          <p:cNvSpPr/>
          <p:nvPr/>
        </p:nvSpPr>
        <p:spPr>
          <a:xfrm>
            <a:off x="7613156" y="5558402"/>
            <a:ext cx="1112700" cy="444600"/>
          </a:xfrm>
          <a:prstGeom prst="roundRect">
            <a:avLst>
              <a:gd fmla="val 13443"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59"/>
          <p:cNvPicPr preferRelativeResize="0"/>
          <p:nvPr/>
        </p:nvPicPr>
        <p:blipFill>
          <a:blip r:embed="rId3">
            <a:alphaModFix/>
          </a:blip>
          <a:stretch>
            <a:fillRect/>
          </a:stretch>
        </p:blipFill>
        <p:spPr>
          <a:xfrm>
            <a:off x="4367675" y="4319850"/>
            <a:ext cx="4513174" cy="996669"/>
          </a:xfrm>
          <a:prstGeom prst="rect">
            <a:avLst/>
          </a:prstGeom>
          <a:noFill/>
          <a:ln cap="flat" cmpd="sng" w="9525">
            <a:solidFill>
              <a:srgbClr val="B7B7B7"/>
            </a:solidFill>
            <a:prstDash val="solid"/>
            <a:round/>
            <a:headEnd len="sm" w="sm" type="none"/>
            <a:tailEnd len="sm" w="sm" type="none"/>
          </a:ln>
        </p:spPr>
      </p:pic>
      <p:pic>
        <p:nvPicPr>
          <p:cNvPr id="656" name="Google Shape;656;p59"/>
          <p:cNvPicPr preferRelativeResize="0"/>
          <p:nvPr/>
        </p:nvPicPr>
        <p:blipFill>
          <a:blip r:embed="rId4">
            <a:alphaModFix/>
          </a:blip>
          <a:stretch>
            <a:fillRect/>
          </a:stretch>
        </p:blipFill>
        <p:spPr>
          <a:xfrm>
            <a:off x="4367675" y="1644275"/>
            <a:ext cx="4492549" cy="2027495"/>
          </a:xfrm>
          <a:prstGeom prst="rect">
            <a:avLst/>
          </a:prstGeom>
          <a:noFill/>
          <a:ln cap="flat" cmpd="sng" w="9525">
            <a:solidFill>
              <a:srgbClr val="B7B7B7"/>
            </a:solidFill>
            <a:prstDash val="solid"/>
            <a:round/>
            <a:headEnd len="sm" w="sm" type="none"/>
            <a:tailEnd len="sm" w="sm" type="none"/>
          </a:ln>
        </p:spPr>
      </p:pic>
      <p:sp>
        <p:nvSpPr>
          <p:cNvPr id="657" name="Google Shape;657;p59"/>
          <p:cNvSpPr txBox="1"/>
          <p:nvPr/>
        </p:nvSpPr>
        <p:spPr>
          <a:xfrm>
            <a:off x="0" y="1404225"/>
            <a:ext cx="5008800" cy="34974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50000"/>
              </a:lnSpc>
              <a:spcBef>
                <a:spcPts val="0"/>
              </a:spcBef>
              <a:spcAft>
                <a:spcPts val="0"/>
              </a:spcAft>
              <a:buSzPts val="1400"/>
              <a:buAutoNum type="arabicPeriod"/>
            </a:pPr>
            <a:r>
              <a:rPr lang="ja"/>
              <a:t>メニューから</a:t>
            </a:r>
            <a:r>
              <a:rPr lang="ja"/>
              <a:t>［組織部門］</a:t>
            </a:r>
            <a:r>
              <a:rPr lang="ja"/>
              <a:t>をクリック</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右上の</a:t>
            </a:r>
            <a:r>
              <a:rPr lang="ja"/>
              <a:t>           </a:t>
            </a:r>
            <a:r>
              <a:rPr lang="ja"/>
              <a:t>アイコンをクリック</a:t>
            </a:r>
            <a:endParaRPr/>
          </a:p>
          <a:p>
            <a:pPr indent="0" lvl="0" marL="457200" rtl="0" algn="l">
              <a:lnSpc>
                <a:spcPct val="150000"/>
              </a:lnSpc>
              <a:spcBef>
                <a:spcPts val="0"/>
              </a:spcBef>
              <a:spcAft>
                <a:spcPts val="0"/>
              </a:spcAft>
              <a:buNone/>
            </a:pPr>
            <a:r>
              <a:rPr lang="ja" sz="1200"/>
              <a:t>    ⇒ 組織部門のインポート画面が表示されます。</a:t>
            </a:r>
            <a:endParaRPr sz="1200"/>
          </a:p>
          <a:p>
            <a:pPr indent="0" lvl="0" marL="45720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a:t>
            </a:r>
            <a:r>
              <a:rPr lang="ja"/>
              <a:t>テンプレート］</a:t>
            </a:r>
            <a:r>
              <a:rPr lang="ja"/>
              <a:t>ボタン</a:t>
            </a:r>
            <a:r>
              <a:rPr lang="ja"/>
              <a:t>をクリックして、</a:t>
            </a:r>
            <a:endParaRPr/>
          </a:p>
          <a:p>
            <a:pPr indent="0" lvl="0" marL="457200" marR="0" rtl="0" algn="l">
              <a:lnSpc>
                <a:spcPct val="150000"/>
              </a:lnSpc>
              <a:spcBef>
                <a:spcPts val="0"/>
              </a:spcBef>
              <a:spcAft>
                <a:spcPts val="0"/>
              </a:spcAft>
              <a:buNone/>
            </a:pPr>
            <a:r>
              <a:rPr b="1" lang="ja"/>
              <a:t>schools.csv </a:t>
            </a:r>
            <a:r>
              <a:rPr lang="ja"/>
              <a:t>ファイル</a:t>
            </a:r>
            <a:r>
              <a:rPr lang="ja"/>
              <a:t>をダウンロード</a:t>
            </a:r>
            <a:r>
              <a:rPr lang="ja"/>
              <a:t>後、</a:t>
            </a:r>
            <a:endParaRPr/>
          </a:p>
          <a:p>
            <a:pPr indent="0" lvl="0" marL="457200" marR="0" rtl="0" algn="l">
              <a:lnSpc>
                <a:spcPct val="150000"/>
              </a:lnSpc>
              <a:spcBef>
                <a:spcPts val="0"/>
              </a:spcBef>
              <a:spcAft>
                <a:spcPts val="0"/>
              </a:spcAft>
              <a:buNone/>
            </a:pPr>
            <a:r>
              <a:rPr lang="ja"/>
              <a:t>開きます。</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各項目の列に、作成する組織の情報を入力後、</a:t>
            </a:r>
            <a:endParaRPr/>
          </a:p>
          <a:p>
            <a:pPr indent="0" lvl="0" marL="457200" marR="0" rtl="0" algn="l">
              <a:lnSpc>
                <a:spcPct val="150000"/>
              </a:lnSpc>
              <a:spcBef>
                <a:spcPts val="0"/>
              </a:spcBef>
              <a:spcAft>
                <a:spcPts val="0"/>
              </a:spcAft>
              <a:buNone/>
            </a:pPr>
            <a:r>
              <a:rPr b="1" lang="ja"/>
              <a:t>schools.csv </a:t>
            </a:r>
            <a:r>
              <a:rPr lang="ja"/>
              <a:t>ファイルを保存します。</a:t>
            </a:r>
            <a:endParaRPr sz="1200"/>
          </a:p>
        </p:txBody>
      </p:sp>
      <p:sp>
        <p:nvSpPr>
          <p:cNvPr id="658" name="Google Shape;658;p59"/>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CSV 形式ファイルを使用して複数の組織部門を一括登録することができます。</a:t>
            </a:r>
            <a:endParaRPr b="1" sz="1292"/>
          </a:p>
          <a:p>
            <a:pPr indent="0" lvl="0" marL="0" rtl="0" algn="l">
              <a:lnSpc>
                <a:spcPct val="115000"/>
              </a:lnSpc>
              <a:spcBef>
                <a:spcPts val="0"/>
              </a:spcBef>
              <a:spcAft>
                <a:spcPts val="0"/>
              </a:spcAft>
              <a:buNone/>
            </a:pPr>
            <a:r>
              <a:rPr b="1" lang="ja" sz="1292"/>
              <a:t>・一括登録する為の準備をします。</a:t>
            </a:r>
            <a:endParaRPr b="1" sz="1292"/>
          </a:p>
        </p:txBody>
      </p:sp>
      <p:sp>
        <p:nvSpPr>
          <p:cNvPr id="659" name="Google Shape;659;p59"/>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660" name="Google Shape;660;p59"/>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複数の組織を一括登録</a:t>
            </a:r>
            <a:r>
              <a:rPr lang="ja" sz="3100" u="sng"/>
              <a:t>する①</a:t>
            </a:r>
            <a:endParaRPr sz="3100" u="sng"/>
          </a:p>
        </p:txBody>
      </p:sp>
      <p:sp>
        <p:nvSpPr>
          <p:cNvPr id="661" name="Google Shape;661;p59"/>
          <p:cNvSpPr/>
          <p:nvPr/>
        </p:nvSpPr>
        <p:spPr>
          <a:xfrm>
            <a:off x="4367675" y="3269775"/>
            <a:ext cx="1063500" cy="402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59"/>
          <p:cNvSpPr/>
          <p:nvPr/>
        </p:nvSpPr>
        <p:spPr>
          <a:xfrm>
            <a:off x="5620074" y="32358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663" name="Google Shape;663;p59"/>
          <p:cNvSpPr/>
          <p:nvPr/>
        </p:nvSpPr>
        <p:spPr>
          <a:xfrm>
            <a:off x="7451499" y="446653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664" name="Google Shape;664;p59"/>
          <p:cNvSpPr/>
          <p:nvPr/>
        </p:nvSpPr>
        <p:spPr>
          <a:xfrm>
            <a:off x="846450" y="5763100"/>
            <a:ext cx="7451100" cy="6057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b="1" lang="ja" sz="1223">
                <a:solidFill>
                  <a:srgbClr val="003366"/>
                </a:solidFill>
              </a:rPr>
              <a:t>※</a:t>
            </a:r>
            <a:r>
              <a:rPr lang="ja" sz="1223">
                <a:solidFill>
                  <a:srgbClr val="003366"/>
                </a:solidFill>
              </a:rPr>
              <a:t>親組織の入力について</a:t>
            </a:r>
            <a:endParaRPr sz="1223">
              <a:solidFill>
                <a:srgbClr val="003366"/>
              </a:solidFill>
            </a:endParaRPr>
          </a:p>
          <a:p>
            <a:pPr indent="0" lvl="0" marL="0" marR="0" rtl="0" algn="l">
              <a:lnSpc>
                <a:spcPct val="115000"/>
              </a:lnSpc>
              <a:spcBef>
                <a:spcPts val="0"/>
              </a:spcBef>
              <a:spcAft>
                <a:spcPts val="0"/>
              </a:spcAft>
              <a:buNone/>
            </a:pPr>
            <a:r>
              <a:rPr lang="ja" sz="1223">
                <a:solidFill>
                  <a:srgbClr val="003366"/>
                </a:solidFill>
              </a:rPr>
              <a:t>　左から順に組織部門を階層で分ける為、先頭と</a:t>
            </a:r>
            <a:r>
              <a:rPr lang="ja" sz="1223">
                <a:solidFill>
                  <a:srgbClr val="003366"/>
                </a:solidFill>
              </a:rPr>
              <a:t>各</a:t>
            </a:r>
            <a:r>
              <a:rPr lang="ja" sz="1223">
                <a:solidFill>
                  <a:srgbClr val="003366"/>
                </a:solidFill>
              </a:rPr>
              <a:t>組織の間に「半角スラッシュ</a:t>
            </a:r>
            <a:r>
              <a:rPr lang="ja" sz="1223">
                <a:solidFill>
                  <a:srgbClr val="003366"/>
                </a:solidFill>
              </a:rPr>
              <a:t>」</a:t>
            </a:r>
            <a:r>
              <a:rPr lang="ja" sz="1223">
                <a:solidFill>
                  <a:srgbClr val="003366"/>
                </a:solidFill>
              </a:rPr>
              <a:t>を入れてください。</a:t>
            </a:r>
            <a:endParaRPr sz="1223">
              <a:solidFill>
                <a:srgbClr val="003366"/>
              </a:solidFill>
            </a:endParaRPr>
          </a:p>
        </p:txBody>
      </p:sp>
      <p:sp>
        <p:nvSpPr>
          <p:cNvPr id="665" name="Google Shape;665;p59"/>
          <p:cNvSpPr/>
          <p:nvPr/>
        </p:nvSpPr>
        <p:spPr>
          <a:xfrm>
            <a:off x="4508825" y="5053275"/>
            <a:ext cx="1490700" cy="3024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922" u="none" cap="none" strike="noStrike">
              <a:solidFill>
                <a:srgbClr val="003366"/>
              </a:solidFill>
              <a:latin typeface="Arial"/>
              <a:ea typeface="Arial"/>
              <a:cs typeface="Arial"/>
              <a:sym typeface="Arial"/>
            </a:endParaRPr>
          </a:p>
        </p:txBody>
      </p:sp>
      <p:pic>
        <p:nvPicPr>
          <p:cNvPr id="666" name="Google Shape;666;p59"/>
          <p:cNvPicPr preferRelativeResize="0"/>
          <p:nvPr/>
        </p:nvPicPr>
        <p:blipFill>
          <a:blip r:embed="rId5">
            <a:alphaModFix/>
          </a:blip>
          <a:stretch>
            <a:fillRect/>
          </a:stretch>
        </p:blipFill>
        <p:spPr>
          <a:xfrm>
            <a:off x="1148500" y="2089800"/>
            <a:ext cx="262175" cy="186625"/>
          </a:xfrm>
          <a:prstGeom prst="rect">
            <a:avLst/>
          </a:prstGeom>
          <a:noFill/>
          <a:ln>
            <a:noFill/>
          </a:ln>
        </p:spPr>
      </p:pic>
      <p:cxnSp>
        <p:nvCxnSpPr>
          <p:cNvPr id="667" name="Google Shape;667;p59"/>
          <p:cNvCxnSpPr>
            <a:stCxn id="665" idx="1"/>
          </p:cNvCxnSpPr>
          <p:nvPr/>
        </p:nvCxnSpPr>
        <p:spPr>
          <a:xfrm flipH="1">
            <a:off x="3914825" y="5204475"/>
            <a:ext cx="594000" cy="462900"/>
          </a:xfrm>
          <a:prstGeom prst="bentConnector3">
            <a:avLst>
              <a:gd fmla="val 98405" name="adj1"/>
            </a:avLst>
          </a:prstGeom>
          <a:noFill/>
          <a:ln cap="flat" cmpd="sng" w="28575">
            <a:solidFill>
              <a:srgbClr val="0070F5"/>
            </a:solidFill>
            <a:prstDash val="solid"/>
            <a:round/>
            <a:headEnd len="med" w="med" type="none"/>
            <a:tailEnd len="med" w="med" type="triangle"/>
          </a:ln>
        </p:spPr>
      </p:cxnSp>
      <p:grpSp>
        <p:nvGrpSpPr>
          <p:cNvPr id="668" name="Google Shape;668;p59"/>
          <p:cNvGrpSpPr/>
          <p:nvPr/>
        </p:nvGrpSpPr>
        <p:grpSpPr>
          <a:xfrm>
            <a:off x="6904479" y="5590650"/>
            <a:ext cx="1079100" cy="303100"/>
            <a:chOff x="7392879" y="2732575"/>
            <a:chExt cx="1079100" cy="303100"/>
          </a:xfrm>
        </p:grpSpPr>
        <p:sp>
          <p:nvSpPr>
            <p:cNvPr id="669" name="Google Shape;669;p59"/>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670" name="Google Shape;670;p59"/>
            <p:cNvPicPr preferRelativeResize="0"/>
            <p:nvPr/>
          </p:nvPicPr>
          <p:blipFill>
            <a:blip r:embed="rId6">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pic>
        <p:nvPicPr>
          <p:cNvPr id="675" name="Google Shape;675;p60"/>
          <p:cNvPicPr preferRelativeResize="0"/>
          <p:nvPr/>
        </p:nvPicPr>
        <p:blipFill>
          <a:blip r:embed="rId3">
            <a:alphaModFix/>
          </a:blip>
          <a:stretch>
            <a:fillRect/>
          </a:stretch>
        </p:blipFill>
        <p:spPr>
          <a:xfrm>
            <a:off x="4390275" y="3089075"/>
            <a:ext cx="4146024" cy="3308947"/>
          </a:xfrm>
          <a:prstGeom prst="rect">
            <a:avLst/>
          </a:prstGeom>
          <a:noFill/>
          <a:ln cap="flat" cmpd="sng" w="9525">
            <a:solidFill>
              <a:srgbClr val="B7B7B7"/>
            </a:solidFill>
            <a:prstDash val="solid"/>
            <a:round/>
            <a:headEnd len="sm" w="sm" type="none"/>
            <a:tailEnd len="sm" w="sm" type="none"/>
          </a:ln>
        </p:spPr>
      </p:pic>
      <p:pic>
        <p:nvPicPr>
          <p:cNvPr id="676" name="Google Shape;676;p60"/>
          <p:cNvPicPr preferRelativeResize="0"/>
          <p:nvPr/>
        </p:nvPicPr>
        <p:blipFill rotWithShape="1">
          <a:blip r:embed="rId4">
            <a:alphaModFix/>
          </a:blip>
          <a:srcRect b="11394" l="0" r="0" t="0"/>
          <a:stretch/>
        </p:blipFill>
        <p:spPr>
          <a:xfrm>
            <a:off x="4390275" y="1307826"/>
            <a:ext cx="3779250" cy="1511275"/>
          </a:xfrm>
          <a:prstGeom prst="rect">
            <a:avLst/>
          </a:prstGeom>
          <a:noFill/>
          <a:ln cap="flat" cmpd="sng" w="9525">
            <a:solidFill>
              <a:srgbClr val="B7B7B7"/>
            </a:solidFill>
            <a:prstDash val="solid"/>
            <a:round/>
            <a:headEnd len="sm" w="sm" type="none"/>
            <a:tailEnd len="sm" w="sm" type="none"/>
          </a:ln>
        </p:spPr>
      </p:pic>
      <p:sp>
        <p:nvSpPr>
          <p:cNvPr id="677" name="Google Shape;677;p60"/>
          <p:cNvSpPr txBox="1"/>
          <p:nvPr/>
        </p:nvSpPr>
        <p:spPr>
          <a:xfrm>
            <a:off x="0" y="1404225"/>
            <a:ext cx="4777500" cy="39483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50000"/>
              </a:lnSpc>
              <a:spcBef>
                <a:spcPts val="0"/>
              </a:spcBef>
              <a:spcAft>
                <a:spcPts val="0"/>
              </a:spcAft>
              <a:buSzPts val="1400"/>
              <a:buAutoNum type="arabicPeriod"/>
            </a:pPr>
            <a:r>
              <a:rPr lang="ja"/>
              <a:t>右上の</a:t>
            </a:r>
            <a:r>
              <a:rPr lang="ja"/>
              <a:t>            </a:t>
            </a:r>
            <a:r>
              <a:rPr lang="ja"/>
              <a:t>アイコンをクリック</a:t>
            </a:r>
            <a:endParaRPr/>
          </a:p>
          <a:p>
            <a:pPr indent="0" lvl="0" marL="457200" rtl="0" algn="l">
              <a:lnSpc>
                <a:spcPct val="150000"/>
              </a:lnSpc>
              <a:spcBef>
                <a:spcPts val="0"/>
              </a:spcBef>
              <a:spcAft>
                <a:spcPts val="0"/>
              </a:spcAft>
              <a:buNone/>
            </a:pPr>
            <a:r>
              <a:rPr lang="ja" sz="1200"/>
              <a:t>    ⇒ 組織部門のインポート画面が表示されます。</a:t>
            </a:r>
            <a:endParaRPr sz="1200"/>
          </a:p>
          <a:p>
            <a:pPr indent="0" lvl="0" marL="457200" marR="0" rtl="0" algn="l">
              <a:lnSpc>
                <a:spcPct val="150000"/>
              </a:lnSpc>
              <a:spcBef>
                <a:spcPts val="0"/>
              </a:spcBef>
              <a:spcAft>
                <a:spcPts val="0"/>
              </a:spcAft>
              <a:buNone/>
            </a:pPr>
            <a:r>
              <a:t/>
            </a:r>
            <a:endParaRPr/>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［ファイルを選択］ボタンをクリックし、</a:t>
            </a:r>
            <a:endParaRPr/>
          </a:p>
          <a:p>
            <a:pPr indent="0" lvl="0" marL="457200" marR="0" rtl="0" algn="l">
              <a:lnSpc>
                <a:spcPct val="150000"/>
              </a:lnSpc>
              <a:spcBef>
                <a:spcPts val="0"/>
              </a:spcBef>
              <a:spcAft>
                <a:spcPts val="0"/>
              </a:spcAft>
              <a:buNone/>
            </a:pPr>
            <a:r>
              <a:rPr lang="ja"/>
              <a:t>編集した </a:t>
            </a:r>
            <a:r>
              <a:rPr b="1" lang="ja"/>
              <a:t>CSV </a:t>
            </a:r>
            <a:r>
              <a:rPr lang="ja"/>
              <a:t>ファイルを選択します。</a:t>
            </a:r>
            <a:endParaRPr/>
          </a:p>
          <a:p>
            <a:pPr indent="0" lvl="0" marL="457200" marR="0" rtl="0" algn="l">
              <a:lnSpc>
                <a:spcPct val="150000"/>
              </a:lnSpc>
              <a:spcBef>
                <a:spcPts val="0"/>
              </a:spcBef>
              <a:spcAft>
                <a:spcPts val="0"/>
              </a:spcAft>
              <a:buNone/>
            </a:pPr>
            <a:r>
              <a:t/>
            </a:r>
            <a:endParaRPr/>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インポートする組織部門の内容を確認して、</a:t>
            </a:r>
            <a:endParaRPr/>
          </a:p>
          <a:p>
            <a:pPr indent="0" lvl="0" marL="457200" marR="0" rtl="0" algn="l">
              <a:lnSpc>
                <a:spcPct val="150000"/>
              </a:lnSpc>
              <a:spcBef>
                <a:spcPts val="0"/>
              </a:spcBef>
              <a:spcAft>
                <a:spcPts val="0"/>
              </a:spcAft>
              <a:buNone/>
            </a:pPr>
            <a:r>
              <a:rPr lang="ja"/>
              <a:t>［インポート］</a:t>
            </a:r>
            <a:r>
              <a:rPr lang="ja"/>
              <a:t>ボタン</a:t>
            </a:r>
            <a:r>
              <a:rPr lang="ja"/>
              <a:t>をクリック</a:t>
            </a:r>
            <a:endParaRPr/>
          </a:p>
          <a:p>
            <a:pPr indent="0" lvl="0" marL="457200" marR="0" rtl="0" algn="l">
              <a:lnSpc>
                <a:spcPct val="150000"/>
              </a:lnSpc>
              <a:spcBef>
                <a:spcPts val="0"/>
              </a:spcBef>
              <a:spcAft>
                <a:spcPts val="0"/>
              </a:spcAft>
              <a:buNone/>
            </a:pPr>
            <a:r>
              <a:rPr lang="ja" sz="1200"/>
              <a:t>    </a:t>
            </a:r>
            <a:r>
              <a:rPr lang="ja" sz="1200"/>
              <a:t>⇒ </a:t>
            </a:r>
            <a:r>
              <a:rPr b="1" lang="ja" sz="1200"/>
              <a:t>CSV </a:t>
            </a:r>
            <a:r>
              <a:rPr lang="ja" sz="1200"/>
              <a:t>ファイルからインポートした組織部門が</a:t>
            </a:r>
            <a:endParaRPr sz="1200"/>
          </a:p>
          <a:p>
            <a:pPr indent="0" lvl="0" marL="457200" marR="0" rtl="0" algn="l">
              <a:lnSpc>
                <a:spcPct val="150000"/>
              </a:lnSpc>
              <a:spcBef>
                <a:spcPts val="0"/>
              </a:spcBef>
              <a:spcAft>
                <a:spcPts val="0"/>
              </a:spcAft>
              <a:buNone/>
            </a:pPr>
            <a:r>
              <a:rPr lang="ja" sz="1200"/>
              <a:t>　　 登録されます</a:t>
            </a:r>
            <a:r>
              <a:rPr lang="ja" sz="1000"/>
              <a:t>。</a:t>
            </a:r>
            <a:endParaRPr sz="1000"/>
          </a:p>
        </p:txBody>
      </p:sp>
      <p:sp>
        <p:nvSpPr>
          <p:cNvPr id="678" name="Google Shape;678;p60"/>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CSV 形式ファイルを使用して、複数の組織部門を一括</a:t>
            </a:r>
            <a:r>
              <a:rPr b="1" lang="ja" sz="1292"/>
              <a:t>登録</a:t>
            </a:r>
            <a:r>
              <a:rPr b="1" lang="ja" sz="1292"/>
              <a:t>することができます。</a:t>
            </a:r>
            <a:endParaRPr b="1" sz="1292"/>
          </a:p>
          <a:p>
            <a:pPr indent="0" lvl="0" marL="0" rtl="0" algn="l">
              <a:lnSpc>
                <a:spcPct val="115000"/>
              </a:lnSpc>
              <a:spcBef>
                <a:spcPts val="0"/>
              </a:spcBef>
              <a:spcAft>
                <a:spcPts val="0"/>
              </a:spcAft>
              <a:buNone/>
            </a:pPr>
            <a:r>
              <a:rPr b="1" lang="ja" sz="1292"/>
              <a:t>・</a:t>
            </a:r>
            <a:r>
              <a:rPr b="1" lang="ja" sz="1292"/>
              <a:t>入力済みの CSV 形式ファイルからインポートして一括登録をします。</a:t>
            </a:r>
            <a:endParaRPr b="1" sz="1292"/>
          </a:p>
        </p:txBody>
      </p:sp>
      <p:sp>
        <p:nvSpPr>
          <p:cNvPr id="679" name="Google Shape;679;p60"/>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680" name="Google Shape;680;p60"/>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複数の組織を一括登録する②</a:t>
            </a:r>
            <a:endParaRPr sz="3200" u="sng"/>
          </a:p>
        </p:txBody>
      </p:sp>
      <p:sp>
        <p:nvSpPr>
          <p:cNvPr id="681" name="Google Shape;681;p60"/>
          <p:cNvSpPr/>
          <p:nvPr/>
        </p:nvSpPr>
        <p:spPr>
          <a:xfrm>
            <a:off x="5330076" y="2174326"/>
            <a:ext cx="796200" cy="263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60"/>
          <p:cNvSpPr/>
          <p:nvPr/>
        </p:nvSpPr>
        <p:spPr>
          <a:xfrm>
            <a:off x="7203087" y="55151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ja" sz="2000">
                <a:solidFill>
                  <a:srgbClr val="FFFFFF"/>
                </a:solidFill>
              </a:rPr>
              <a:t>3</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683" name="Google Shape;683;p60"/>
          <p:cNvSpPr/>
          <p:nvPr/>
        </p:nvSpPr>
        <p:spPr>
          <a:xfrm>
            <a:off x="7582571" y="5998484"/>
            <a:ext cx="962700" cy="429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4" name="Google Shape;684;p60"/>
          <p:cNvPicPr preferRelativeResize="0"/>
          <p:nvPr/>
        </p:nvPicPr>
        <p:blipFill>
          <a:blip r:embed="rId5">
            <a:alphaModFix/>
          </a:blip>
          <a:stretch>
            <a:fillRect/>
          </a:stretch>
        </p:blipFill>
        <p:spPr>
          <a:xfrm>
            <a:off x="1148500" y="1458100"/>
            <a:ext cx="262175" cy="186625"/>
          </a:xfrm>
          <a:prstGeom prst="rect">
            <a:avLst/>
          </a:prstGeom>
          <a:noFill/>
          <a:ln>
            <a:noFill/>
          </a:ln>
        </p:spPr>
      </p:pic>
      <p:sp>
        <p:nvSpPr>
          <p:cNvPr id="685" name="Google Shape;685;p60"/>
          <p:cNvSpPr/>
          <p:nvPr/>
        </p:nvSpPr>
        <p:spPr>
          <a:xfrm>
            <a:off x="5887099" y="162272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id="690" name="Google Shape;690;p61"/>
          <p:cNvPicPr preferRelativeResize="0"/>
          <p:nvPr/>
        </p:nvPicPr>
        <p:blipFill>
          <a:blip r:embed="rId3">
            <a:alphaModFix/>
          </a:blip>
          <a:stretch>
            <a:fillRect/>
          </a:stretch>
        </p:blipFill>
        <p:spPr>
          <a:xfrm>
            <a:off x="4488725" y="1825587"/>
            <a:ext cx="4221800" cy="4455575"/>
          </a:xfrm>
          <a:prstGeom prst="rect">
            <a:avLst/>
          </a:prstGeom>
          <a:noFill/>
          <a:ln cap="flat" cmpd="sng" w="9525">
            <a:solidFill>
              <a:srgbClr val="B7B7B7"/>
            </a:solidFill>
            <a:prstDash val="solid"/>
            <a:round/>
            <a:headEnd len="sm" w="sm" type="none"/>
            <a:tailEnd len="sm" w="sm" type="none"/>
          </a:ln>
        </p:spPr>
      </p:pic>
      <p:sp>
        <p:nvSpPr>
          <p:cNvPr id="691" name="Google Shape;691;p61"/>
          <p:cNvSpPr txBox="1"/>
          <p:nvPr/>
        </p:nvSpPr>
        <p:spPr>
          <a:xfrm>
            <a:off x="0" y="1404225"/>
            <a:ext cx="4394700" cy="2505000"/>
          </a:xfrm>
          <a:prstGeom prst="rect">
            <a:avLst/>
          </a:prstGeom>
          <a:noFill/>
          <a:ln>
            <a:noFill/>
          </a:ln>
        </p:spPr>
        <p:txBody>
          <a:bodyPr anchorCtr="0" anchor="t" bIns="45700" lIns="91425" spcFirstLastPara="1" rIns="91425" wrap="square" tIns="45700">
            <a:noAutofit/>
          </a:bodyPr>
          <a:lstStyle/>
          <a:p>
            <a:pPr indent="-317500" lvl="0" marL="457200" rtl="0" algn="l">
              <a:lnSpc>
                <a:spcPct val="150000"/>
              </a:lnSpc>
              <a:spcBef>
                <a:spcPts val="0"/>
              </a:spcBef>
              <a:spcAft>
                <a:spcPts val="0"/>
              </a:spcAft>
              <a:buSzPts val="1400"/>
              <a:buAutoNum type="arabicPeriod"/>
            </a:pPr>
            <a:r>
              <a:rPr lang="ja"/>
              <a:t>メニューから［ユーザー］をクリック</a:t>
            </a:r>
            <a:endParaRPr/>
          </a:p>
          <a:p>
            <a:pPr indent="0" lvl="0" marL="457200" rtl="0" algn="l">
              <a:lnSpc>
                <a:spcPct val="150000"/>
              </a:lnSpc>
              <a:spcBef>
                <a:spcPts val="0"/>
              </a:spcBef>
              <a:spcAft>
                <a:spcPts val="0"/>
              </a:spcAft>
              <a:buNone/>
            </a:pPr>
            <a:r>
              <a:rPr lang="ja" sz="1200"/>
              <a:t>    ⇒ </a:t>
            </a:r>
            <a:r>
              <a:rPr lang="ja" sz="1200"/>
              <a:t>ユーザーの検索画面が表示されます。</a:t>
            </a:r>
            <a:endParaRPr sz="1200"/>
          </a:p>
          <a:p>
            <a:pPr indent="0" lvl="0" marL="457200" marR="0" rtl="0" algn="l">
              <a:lnSpc>
                <a:spcPct val="150000"/>
              </a:lnSpc>
              <a:spcBef>
                <a:spcPts val="0"/>
              </a:spcBef>
              <a:spcAft>
                <a:spcPts val="0"/>
              </a:spcAft>
              <a:buNone/>
            </a:pPr>
            <a:r>
              <a:t/>
            </a:r>
            <a:endParaRPr/>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必須項目の</a:t>
            </a:r>
            <a:r>
              <a:rPr lang="ja"/>
              <a:t>組織</a:t>
            </a:r>
            <a:r>
              <a:rPr lang="ja"/>
              <a:t>部門</a:t>
            </a:r>
            <a:r>
              <a:rPr lang="ja"/>
              <a:t>とロールを選択し、</a:t>
            </a:r>
            <a:endParaRPr/>
          </a:p>
          <a:p>
            <a:pPr indent="0" lvl="0" marL="457200" marR="0" rtl="0" algn="l">
              <a:lnSpc>
                <a:spcPct val="150000"/>
              </a:lnSpc>
              <a:spcBef>
                <a:spcPts val="0"/>
              </a:spcBef>
              <a:spcAft>
                <a:spcPts val="0"/>
              </a:spcAft>
              <a:buNone/>
            </a:pPr>
            <a:r>
              <a:rPr lang="ja"/>
              <a:t>［取得する］</a:t>
            </a:r>
            <a:r>
              <a:rPr lang="ja"/>
              <a:t>ボタン</a:t>
            </a:r>
            <a:r>
              <a:rPr lang="ja"/>
              <a:t>をクリック</a:t>
            </a:r>
            <a:endParaRPr/>
          </a:p>
          <a:p>
            <a:pPr indent="0" lvl="0" marL="457200" marR="0" rtl="0" algn="l">
              <a:lnSpc>
                <a:spcPct val="150000"/>
              </a:lnSpc>
              <a:spcBef>
                <a:spcPts val="0"/>
              </a:spcBef>
              <a:spcAft>
                <a:spcPts val="0"/>
              </a:spcAft>
              <a:buNone/>
            </a:pPr>
            <a:r>
              <a:rPr lang="ja" sz="1200"/>
              <a:t>　⇒ ユーザー検索が完了すると、ユーザー管理が</a:t>
            </a:r>
            <a:endParaRPr sz="1200"/>
          </a:p>
          <a:p>
            <a:pPr indent="0" lvl="0" marL="457200" marR="0" rtl="0" algn="l">
              <a:lnSpc>
                <a:spcPct val="150000"/>
              </a:lnSpc>
              <a:spcBef>
                <a:spcPts val="0"/>
              </a:spcBef>
              <a:spcAft>
                <a:spcPts val="0"/>
              </a:spcAft>
              <a:buNone/>
            </a:pPr>
            <a:r>
              <a:rPr lang="ja" sz="1200"/>
              <a:t>    　 表示されます。 </a:t>
            </a:r>
            <a:endParaRPr sz="1000"/>
          </a:p>
        </p:txBody>
      </p:sp>
      <p:sp>
        <p:nvSpPr>
          <p:cNvPr id="692" name="Google Shape;692;p61"/>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ja" sz="1292"/>
              <a:t>Google 管理コンソールのユーザー管理を </a:t>
            </a:r>
            <a:r>
              <a:rPr b="1" lang="ja" sz="1292"/>
              <a:t>ICCS</a:t>
            </a:r>
            <a:r>
              <a:rPr b="1" lang="ja" sz="1292"/>
              <a:t> でできます。</a:t>
            </a:r>
            <a:endParaRPr b="1" sz="1292"/>
          </a:p>
          <a:p>
            <a:pPr indent="0" lvl="0" marL="0" rtl="0" algn="l">
              <a:spcBef>
                <a:spcPts val="0"/>
              </a:spcBef>
              <a:spcAft>
                <a:spcPts val="0"/>
              </a:spcAft>
              <a:buNone/>
            </a:pPr>
            <a:r>
              <a:t/>
            </a:r>
            <a:endParaRPr b="1" sz="1292"/>
          </a:p>
        </p:txBody>
      </p:sp>
      <p:sp>
        <p:nvSpPr>
          <p:cNvPr id="693" name="Google Shape;693;p61"/>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694" name="Google Shape;694;p61"/>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ユーザー</a:t>
            </a:r>
            <a:r>
              <a:rPr lang="ja" sz="3100" u="sng"/>
              <a:t>管理画面を開く</a:t>
            </a:r>
            <a:endParaRPr sz="3200" u="sng"/>
          </a:p>
        </p:txBody>
      </p:sp>
      <p:sp>
        <p:nvSpPr>
          <p:cNvPr id="695" name="Google Shape;695;p61"/>
          <p:cNvSpPr/>
          <p:nvPr/>
        </p:nvSpPr>
        <p:spPr>
          <a:xfrm>
            <a:off x="7165974" y="352981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p:txBody>
      </p:sp>
      <p:sp>
        <p:nvSpPr>
          <p:cNvPr id="696" name="Google Shape;696;p61"/>
          <p:cNvSpPr/>
          <p:nvPr/>
        </p:nvSpPr>
        <p:spPr>
          <a:xfrm>
            <a:off x="5577375" y="3037088"/>
            <a:ext cx="2887800" cy="235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61"/>
          <p:cNvSpPr/>
          <p:nvPr/>
        </p:nvSpPr>
        <p:spPr>
          <a:xfrm>
            <a:off x="6325950" y="5761913"/>
            <a:ext cx="1257600" cy="435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61"/>
          <p:cNvSpPr/>
          <p:nvPr/>
        </p:nvSpPr>
        <p:spPr>
          <a:xfrm>
            <a:off x="5577375" y="3347438"/>
            <a:ext cx="1371900" cy="235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61"/>
          <p:cNvSpPr/>
          <p:nvPr/>
        </p:nvSpPr>
        <p:spPr>
          <a:xfrm>
            <a:off x="163950" y="4433100"/>
            <a:ext cx="4221900" cy="8361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922" u="none" cap="none" strike="noStrike">
              <a:solidFill>
                <a:srgbClr val="003366"/>
              </a:solidFill>
              <a:latin typeface="Arial"/>
              <a:ea typeface="Arial"/>
              <a:cs typeface="Arial"/>
              <a:sym typeface="Arial"/>
            </a:endParaRPr>
          </a:p>
        </p:txBody>
      </p:sp>
      <p:sp>
        <p:nvSpPr>
          <p:cNvPr id="700" name="Google Shape;700;p61"/>
          <p:cNvSpPr txBox="1"/>
          <p:nvPr/>
        </p:nvSpPr>
        <p:spPr>
          <a:xfrm>
            <a:off x="215400" y="4550675"/>
            <a:ext cx="4079100" cy="5541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50000"/>
              </a:lnSpc>
              <a:spcBef>
                <a:spcPts val="739"/>
              </a:spcBef>
              <a:spcAft>
                <a:spcPts val="0"/>
              </a:spcAft>
              <a:buNone/>
            </a:pPr>
            <a:r>
              <a:rPr lang="ja" sz="1200">
                <a:solidFill>
                  <a:srgbClr val="003366"/>
                </a:solidFill>
              </a:rPr>
              <a:t>条件を何も選択せずに［取得する］ボタンを押すことも可能ですが、取得に時間が掛かる場合があります。</a:t>
            </a:r>
            <a:endParaRPr sz="1200">
              <a:solidFill>
                <a:srgbClr val="003366"/>
              </a:solidFill>
            </a:endParaRPr>
          </a:p>
        </p:txBody>
      </p:sp>
      <p:sp>
        <p:nvSpPr>
          <p:cNvPr id="701" name="Google Shape;701;p61"/>
          <p:cNvSpPr/>
          <p:nvPr/>
        </p:nvSpPr>
        <p:spPr>
          <a:xfrm>
            <a:off x="5303175" y="1069825"/>
            <a:ext cx="3436200" cy="605700"/>
          </a:xfrm>
          <a:prstGeom prst="roundRect">
            <a:avLst>
              <a:gd fmla="val 7306" name="adj"/>
            </a:avLst>
          </a:prstGeom>
          <a:noFill/>
          <a:ln cap="flat" cmpd="sng" w="19050">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ja" sz="1200">
                <a:solidFill>
                  <a:srgbClr val="003366"/>
                </a:solidFill>
              </a:rPr>
              <a:t>※</a:t>
            </a:r>
            <a:r>
              <a:rPr lang="ja" sz="1200">
                <a:solidFill>
                  <a:srgbClr val="003366"/>
                </a:solidFill>
              </a:rPr>
              <a:t>検索後、新たに検索したい場合は画面上の</a:t>
            </a:r>
            <a:endParaRPr sz="1200">
              <a:solidFill>
                <a:srgbClr val="003366"/>
              </a:solidFill>
            </a:endParaRPr>
          </a:p>
          <a:p>
            <a:pPr indent="0" lvl="0" marL="0" rtl="0" algn="l">
              <a:lnSpc>
                <a:spcPct val="115000"/>
              </a:lnSpc>
              <a:spcBef>
                <a:spcPts val="0"/>
              </a:spcBef>
              <a:spcAft>
                <a:spcPts val="0"/>
              </a:spcAft>
              <a:buNone/>
            </a:pPr>
            <a:r>
              <a:rPr lang="ja" sz="1200">
                <a:solidFill>
                  <a:srgbClr val="003366"/>
                </a:solidFill>
              </a:rPr>
              <a:t>　「ユーザーの検索」をクリックして下さい。</a:t>
            </a:r>
            <a:endParaRPr b="1" sz="922">
              <a:solidFill>
                <a:srgbClr val="003366"/>
              </a:solidFill>
            </a:endParaRPr>
          </a:p>
        </p:txBody>
      </p:sp>
      <p:sp>
        <p:nvSpPr>
          <p:cNvPr id="702" name="Google Shape;702;p61"/>
          <p:cNvSpPr/>
          <p:nvPr/>
        </p:nvSpPr>
        <p:spPr>
          <a:xfrm>
            <a:off x="4488725" y="1869338"/>
            <a:ext cx="899400" cy="235500"/>
          </a:xfrm>
          <a:prstGeom prst="roundRect">
            <a:avLst>
              <a:gd fmla="val 0" name="adj"/>
            </a:avLst>
          </a:prstGeom>
          <a:noFill/>
          <a:ln cap="flat" cmpd="sng" w="19050">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922" u="none" cap="none" strike="noStrike">
              <a:solidFill>
                <a:srgbClr val="003366"/>
              </a:solidFill>
              <a:latin typeface="Arial"/>
              <a:ea typeface="Arial"/>
              <a:cs typeface="Arial"/>
              <a:sym typeface="Arial"/>
            </a:endParaRPr>
          </a:p>
        </p:txBody>
      </p:sp>
      <p:cxnSp>
        <p:nvCxnSpPr>
          <p:cNvPr id="703" name="Google Shape;703;p61"/>
          <p:cNvCxnSpPr>
            <a:stCxn id="701" idx="1"/>
          </p:cNvCxnSpPr>
          <p:nvPr/>
        </p:nvCxnSpPr>
        <p:spPr>
          <a:xfrm flipH="1">
            <a:off x="4752975" y="1372675"/>
            <a:ext cx="550200" cy="399000"/>
          </a:xfrm>
          <a:prstGeom prst="bentConnector3">
            <a:avLst>
              <a:gd fmla="val 98269" name="adj1"/>
            </a:avLst>
          </a:prstGeom>
          <a:noFill/>
          <a:ln cap="flat" cmpd="sng" w="28575">
            <a:solidFill>
              <a:srgbClr val="0070F5"/>
            </a:solidFill>
            <a:prstDash val="solid"/>
            <a:round/>
            <a:headEnd len="med" w="med" type="none"/>
            <a:tailEnd len="med" w="med" type="triangle"/>
          </a:ln>
        </p:spPr>
      </p:cxnSp>
      <p:grpSp>
        <p:nvGrpSpPr>
          <p:cNvPr id="704" name="Google Shape;704;p61"/>
          <p:cNvGrpSpPr/>
          <p:nvPr/>
        </p:nvGrpSpPr>
        <p:grpSpPr>
          <a:xfrm>
            <a:off x="454879" y="4247575"/>
            <a:ext cx="1079100" cy="303100"/>
            <a:chOff x="7392879" y="2732575"/>
            <a:chExt cx="1079100" cy="303100"/>
          </a:xfrm>
        </p:grpSpPr>
        <p:sp>
          <p:nvSpPr>
            <p:cNvPr id="705" name="Google Shape;705;p61"/>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706" name="Google Shape;706;p61"/>
            <p:cNvPicPr preferRelativeResize="0"/>
            <p:nvPr/>
          </p:nvPicPr>
          <p:blipFill>
            <a:blip r:embed="rId4">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p62"/>
          <p:cNvPicPr preferRelativeResize="0"/>
          <p:nvPr/>
        </p:nvPicPr>
        <p:blipFill>
          <a:blip r:embed="rId3">
            <a:alphaModFix/>
          </a:blip>
          <a:stretch>
            <a:fillRect/>
          </a:stretch>
        </p:blipFill>
        <p:spPr>
          <a:xfrm>
            <a:off x="5227000" y="1219912"/>
            <a:ext cx="3552387" cy="3972676"/>
          </a:xfrm>
          <a:prstGeom prst="rect">
            <a:avLst/>
          </a:prstGeom>
          <a:noFill/>
          <a:ln cap="flat" cmpd="sng" w="9525">
            <a:solidFill>
              <a:srgbClr val="B7B7B7"/>
            </a:solidFill>
            <a:prstDash val="solid"/>
            <a:round/>
            <a:headEnd len="sm" w="sm" type="none"/>
            <a:tailEnd len="sm" w="sm" type="none"/>
          </a:ln>
        </p:spPr>
      </p:pic>
      <p:sp>
        <p:nvSpPr>
          <p:cNvPr id="712" name="Google Shape;712;p62"/>
          <p:cNvSpPr txBox="1"/>
          <p:nvPr/>
        </p:nvSpPr>
        <p:spPr>
          <a:xfrm>
            <a:off x="0" y="1332688"/>
            <a:ext cx="4829700" cy="22026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50000"/>
              </a:lnSpc>
              <a:spcBef>
                <a:spcPts val="0"/>
              </a:spcBef>
              <a:spcAft>
                <a:spcPts val="0"/>
              </a:spcAft>
              <a:buSzPts val="1400"/>
              <a:buAutoNum type="arabicPeriod"/>
            </a:pPr>
            <a:r>
              <a:rPr lang="ja">
                <a:uFill>
                  <a:noFill/>
                </a:uFill>
                <a:hlinkClick action="ppaction://hlinksldjump" r:id="rId4"/>
              </a:rPr>
              <a:t>ユーザー管理画面を開き（ P.15 ）</a:t>
            </a:r>
            <a:r>
              <a:rPr lang="ja"/>
              <a:t>、</a:t>
            </a:r>
            <a:endParaRPr/>
          </a:p>
          <a:p>
            <a:pPr indent="0" lvl="0" marL="457200" marR="0" rtl="0" algn="l">
              <a:lnSpc>
                <a:spcPct val="150000"/>
              </a:lnSpc>
              <a:spcBef>
                <a:spcPts val="0"/>
              </a:spcBef>
              <a:spcAft>
                <a:spcPts val="0"/>
              </a:spcAft>
              <a:buNone/>
            </a:pPr>
            <a:r>
              <a:rPr lang="ja"/>
              <a:t>画面右上の［ ＋ ］アイコンをクリック</a:t>
            </a:r>
            <a:endParaRPr/>
          </a:p>
          <a:p>
            <a:pPr indent="0" lvl="0" marL="457200" marR="0" rtl="0" algn="l">
              <a:lnSpc>
                <a:spcPct val="150000"/>
              </a:lnSpc>
              <a:spcBef>
                <a:spcPts val="0"/>
              </a:spcBef>
              <a:spcAft>
                <a:spcPts val="0"/>
              </a:spcAft>
              <a:buNone/>
            </a:pPr>
            <a:r>
              <a:rPr lang="ja" sz="1200"/>
              <a:t>　⇒ ユーザーの追加画面が表示されます。</a:t>
            </a:r>
            <a:endParaRPr sz="1200"/>
          </a:p>
          <a:p>
            <a:pPr indent="0" lvl="0" marL="457200" marR="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必須項目を入力して、［追加］ボタンをクリック</a:t>
            </a:r>
            <a:endParaRPr/>
          </a:p>
          <a:p>
            <a:pPr indent="0" lvl="0" marL="457200" marR="0" rtl="0" algn="l">
              <a:lnSpc>
                <a:spcPct val="150000"/>
              </a:lnSpc>
              <a:spcBef>
                <a:spcPts val="0"/>
              </a:spcBef>
              <a:spcAft>
                <a:spcPts val="0"/>
              </a:spcAft>
              <a:buNone/>
            </a:pPr>
            <a:r>
              <a:rPr lang="ja" sz="1200"/>
              <a:t>　</a:t>
            </a:r>
            <a:r>
              <a:rPr lang="ja" sz="1200"/>
              <a:t>⇒ ユーザーが</a:t>
            </a:r>
            <a:r>
              <a:rPr lang="ja" sz="1200"/>
              <a:t>追加</a:t>
            </a:r>
            <a:r>
              <a:rPr lang="ja" sz="1200"/>
              <a:t>されます。 </a:t>
            </a:r>
            <a:endParaRPr sz="1000"/>
          </a:p>
        </p:txBody>
      </p:sp>
      <p:sp>
        <p:nvSpPr>
          <p:cNvPr id="713" name="Google Shape;713;p62"/>
          <p:cNvSpPr txBox="1"/>
          <p:nvPr/>
        </p:nvSpPr>
        <p:spPr>
          <a:xfrm>
            <a:off x="234950" y="679300"/>
            <a:ext cx="85758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ユーザー（教師・学習者）を追加できます。</a:t>
            </a:r>
            <a:endParaRPr b="1" sz="1292"/>
          </a:p>
        </p:txBody>
      </p:sp>
      <p:sp>
        <p:nvSpPr>
          <p:cNvPr id="714" name="Google Shape;714;p62"/>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715" name="Google Shape;715;p62"/>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ユーザーを</a:t>
            </a:r>
            <a:r>
              <a:rPr lang="ja" sz="3100" u="sng"/>
              <a:t>追加する</a:t>
            </a:r>
            <a:endParaRPr sz="3200" u="sng"/>
          </a:p>
        </p:txBody>
      </p:sp>
      <p:sp>
        <p:nvSpPr>
          <p:cNvPr id="716" name="Google Shape;716;p62"/>
          <p:cNvSpPr/>
          <p:nvPr/>
        </p:nvSpPr>
        <p:spPr>
          <a:xfrm>
            <a:off x="8201149" y="413246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p:txBody>
      </p:sp>
      <p:sp>
        <p:nvSpPr>
          <p:cNvPr id="717" name="Google Shape;717;p62"/>
          <p:cNvSpPr/>
          <p:nvPr/>
        </p:nvSpPr>
        <p:spPr>
          <a:xfrm>
            <a:off x="5227000" y="1486627"/>
            <a:ext cx="3552300" cy="1781400"/>
          </a:xfrm>
          <a:prstGeom prst="roundRect">
            <a:avLst>
              <a:gd fmla="val 12858"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62"/>
          <p:cNvSpPr/>
          <p:nvPr/>
        </p:nvSpPr>
        <p:spPr>
          <a:xfrm>
            <a:off x="234950" y="4384075"/>
            <a:ext cx="4625400" cy="8085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rtl="0" algn="l">
              <a:lnSpc>
                <a:spcPct val="150000"/>
              </a:lnSpc>
              <a:spcBef>
                <a:spcPts val="739"/>
              </a:spcBef>
              <a:spcAft>
                <a:spcPts val="0"/>
              </a:spcAft>
              <a:buNone/>
            </a:pPr>
            <a:r>
              <a:rPr lang="ja" sz="1200">
                <a:solidFill>
                  <a:srgbClr val="003366"/>
                </a:solidFill>
              </a:rPr>
              <a:t>ロール【必須】の項目で、教師、又は学習者として登録するかを選択できます。</a:t>
            </a:r>
            <a:endParaRPr b="1" i="0" sz="922" u="none" cap="none" strike="noStrike">
              <a:solidFill>
                <a:srgbClr val="003366"/>
              </a:solidFill>
              <a:latin typeface="Arial"/>
              <a:ea typeface="Arial"/>
              <a:cs typeface="Arial"/>
              <a:sym typeface="Arial"/>
            </a:endParaRPr>
          </a:p>
        </p:txBody>
      </p:sp>
      <p:sp>
        <p:nvSpPr>
          <p:cNvPr id="719" name="Google Shape;719;p62"/>
          <p:cNvSpPr/>
          <p:nvPr/>
        </p:nvSpPr>
        <p:spPr>
          <a:xfrm>
            <a:off x="7971038" y="4891708"/>
            <a:ext cx="839700" cy="300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62"/>
          <p:cNvSpPr txBox="1"/>
          <p:nvPr/>
        </p:nvSpPr>
        <p:spPr>
          <a:xfrm>
            <a:off x="540450" y="5573975"/>
            <a:ext cx="8063100" cy="6003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ja" sz="1200"/>
              <a:t>・</a:t>
            </a:r>
            <a:r>
              <a:rPr lang="ja" sz="1200"/>
              <a:t>教職員ユーザーを追加すると、</a:t>
            </a:r>
            <a:r>
              <a:rPr b="1" lang="ja" sz="1200"/>
              <a:t>Google</a:t>
            </a:r>
            <a:r>
              <a:rPr lang="ja" sz="1200"/>
              <a:t> 管理コンソールの </a:t>
            </a:r>
            <a:r>
              <a:rPr b="1" lang="ja" sz="1200"/>
              <a:t>Classroom</a:t>
            </a:r>
            <a:r>
              <a:rPr lang="ja" sz="1200"/>
              <a:t> の教師グループに自動的に登録されます。</a:t>
            </a:r>
            <a:endParaRPr sz="200"/>
          </a:p>
          <a:p>
            <a:pPr indent="0" lvl="0" marL="0" rtl="0" algn="l">
              <a:lnSpc>
                <a:spcPct val="125000"/>
              </a:lnSpc>
              <a:spcBef>
                <a:spcPts val="0"/>
              </a:spcBef>
              <a:spcAft>
                <a:spcPts val="0"/>
              </a:spcAft>
              <a:buNone/>
            </a:pPr>
            <a:r>
              <a:rPr b="1" lang="ja" sz="1200"/>
              <a:t>　Classroom</a:t>
            </a:r>
            <a:r>
              <a:rPr lang="ja" sz="1200"/>
              <a:t> の教師グループは、</a:t>
            </a:r>
            <a:r>
              <a:rPr b="1" lang="ja" sz="1200"/>
              <a:t>Google</a:t>
            </a:r>
            <a:r>
              <a:rPr lang="ja" sz="1200"/>
              <a:t> 管理コンソールの固有のグループです。</a:t>
            </a:r>
            <a:endParaRPr sz="1200">
              <a:latin typeface="Lato"/>
              <a:ea typeface="Lato"/>
              <a:cs typeface="Lato"/>
              <a:sym typeface="Lato"/>
            </a:endParaRPr>
          </a:p>
        </p:txBody>
      </p:sp>
      <p:grpSp>
        <p:nvGrpSpPr>
          <p:cNvPr id="721" name="Google Shape;721;p62"/>
          <p:cNvGrpSpPr/>
          <p:nvPr/>
        </p:nvGrpSpPr>
        <p:grpSpPr>
          <a:xfrm>
            <a:off x="528104" y="4123825"/>
            <a:ext cx="1079100" cy="303100"/>
            <a:chOff x="7392879" y="2732575"/>
            <a:chExt cx="1079100" cy="303100"/>
          </a:xfrm>
        </p:grpSpPr>
        <p:sp>
          <p:nvSpPr>
            <p:cNvPr id="722" name="Google Shape;722;p62"/>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723" name="Google Shape;723;p62"/>
            <p:cNvPicPr preferRelativeResize="0"/>
            <p:nvPr/>
          </p:nvPicPr>
          <p:blipFill>
            <a:blip r:embed="rId5">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63"/>
          <p:cNvSpPr txBox="1"/>
          <p:nvPr/>
        </p:nvSpPr>
        <p:spPr>
          <a:xfrm>
            <a:off x="0" y="1274700"/>
            <a:ext cx="8363100" cy="2454900"/>
          </a:xfrm>
          <a:prstGeom prst="rect">
            <a:avLst/>
          </a:prstGeom>
          <a:noFill/>
          <a:ln>
            <a:noFill/>
          </a:ln>
        </p:spPr>
        <p:txBody>
          <a:bodyPr anchorCtr="0" anchor="t" bIns="45700" lIns="91425" spcFirstLastPara="1" rIns="91425" wrap="square" tIns="45700">
            <a:spAutoFit/>
          </a:bodyPr>
          <a:lstStyle/>
          <a:p>
            <a:pPr indent="-317500" lvl="0" marL="457200" rtl="0" algn="l">
              <a:lnSpc>
                <a:spcPct val="150000"/>
              </a:lnSpc>
              <a:spcBef>
                <a:spcPts val="0"/>
              </a:spcBef>
              <a:spcAft>
                <a:spcPts val="0"/>
              </a:spcAft>
              <a:buSzPts val="1400"/>
              <a:buAutoNum type="arabicPeriod"/>
            </a:pPr>
            <a:r>
              <a:rPr lang="ja">
                <a:uFill>
                  <a:noFill/>
                </a:uFill>
                <a:hlinkClick action="ppaction://hlinksldjump" r:id="rId3"/>
              </a:rPr>
              <a:t>ユーザー管理画面を開き（ P.15 ）</a:t>
            </a:r>
            <a:r>
              <a:rPr lang="ja"/>
              <a:t>、</a:t>
            </a:r>
            <a:endParaRPr/>
          </a:p>
          <a:p>
            <a:pPr indent="0" lvl="0" marL="457200" rtl="0" algn="l">
              <a:lnSpc>
                <a:spcPct val="150000"/>
              </a:lnSpc>
              <a:spcBef>
                <a:spcPts val="0"/>
              </a:spcBef>
              <a:spcAft>
                <a:spcPts val="0"/>
              </a:spcAft>
              <a:buNone/>
            </a:pPr>
            <a:r>
              <a:rPr lang="ja"/>
              <a:t>右上の            アイコンをクリック</a:t>
            </a:r>
            <a:endParaRPr/>
          </a:p>
          <a:p>
            <a:pPr indent="0" lvl="0" marL="457200" rtl="0" algn="l">
              <a:lnSpc>
                <a:spcPct val="150000"/>
              </a:lnSpc>
              <a:spcBef>
                <a:spcPts val="0"/>
              </a:spcBef>
              <a:spcAft>
                <a:spcPts val="0"/>
              </a:spcAft>
              <a:buNone/>
            </a:pPr>
            <a:r>
              <a:rPr lang="ja" sz="1200"/>
              <a:t>　</a:t>
            </a:r>
            <a:r>
              <a:rPr lang="ja" sz="1200"/>
              <a:t>⇒ ユーザーのインポート画面が表示されます。</a:t>
            </a:r>
            <a:endParaRPr sz="1200"/>
          </a:p>
          <a:p>
            <a:pPr indent="0" lvl="0" marL="45720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［テンプレート］ボタンをクリックして、</a:t>
            </a:r>
            <a:endParaRPr/>
          </a:p>
          <a:p>
            <a:pPr indent="0" lvl="0" marL="457200" marR="0" rtl="0" algn="l">
              <a:lnSpc>
                <a:spcPct val="150000"/>
              </a:lnSpc>
              <a:spcBef>
                <a:spcPts val="0"/>
              </a:spcBef>
              <a:spcAft>
                <a:spcPts val="0"/>
              </a:spcAft>
              <a:buNone/>
            </a:pPr>
            <a:r>
              <a:rPr b="1" lang="ja"/>
              <a:t>users.csv</a:t>
            </a:r>
            <a:r>
              <a:rPr lang="ja"/>
              <a:t> ファイルをダウンロード後、開きます。</a:t>
            </a:r>
            <a:endParaRPr/>
          </a:p>
          <a:p>
            <a:pPr indent="0" lvl="0" marL="457200" marR="0" rtl="0" algn="l">
              <a:lnSpc>
                <a:spcPct val="150000"/>
              </a:lnSpc>
              <a:spcBef>
                <a:spcPts val="0"/>
              </a:spcBef>
              <a:spcAft>
                <a:spcPts val="0"/>
              </a:spcAft>
              <a:buNone/>
            </a:pPr>
            <a:r>
              <a:t/>
            </a:r>
            <a:endParaRPr sz="1100"/>
          </a:p>
          <a:p>
            <a:pPr indent="-317500" lvl="0" marL="457200" marR="0" rtl="0" algn="l">
              <a:lnSpc>
                <a:spcPct val="150000"/>
              </a:lnSpc>
              <a:spcBef>
                <a:spcPts val="0"/>
              </a:spcBef>
              <a:spcAft>
                <a:spcPts val="0"/>
              </a:spcAft>
              <a:buSzPts val="1400"/>
              <a:buAutoNum type="arabicPeriod"/>
            </a:pPr>
            <a:r>
              <a:rPr lang="ja"/>
              <a:t>各項目の列に作成する</a:t>
            </a:r>
            <a:r>
              <a:rPr lang="ja"/>
              <a:t>ユーザーの</a:t>
            </a:r>
            <a:r>
              <a:rPr lang="ja"/>
              <a:t>情報を入力後、</a:t>
            </a:r>
            <a:r>
              <a:rPr b="1" lang="ja"/>
              <a:t>users.csv</a:t>
            </a:r>
            <a:r>
              <a:rPr lang="ja"/>
              <a:t> </a:t>
            </a:r>
            <a:r>
              <a:rPr lang="ja"/>
              <a:t>ファイルを保存します。</a:t>
            </a:r>
            <a:endParaRPr/>
          </a:p>
        </p:txBody>
      </p:sp>
      <p:pic>
        <p:nvPicPr>
          <p:cNvPr id="729" name="Google Shape;729;p63"/>
          <p:cNvPicPr preferRelativeResize="0"/>
          <p:nvPr/>
        </p:nvPicPr>
        <p:blipFill>
          <a:blip r:embed="rId4">
            <a:alphaModFix/>
          </a:blip>
          <a:stretch>
            <a:fillRect/>
          </a:stretch>
        </p:blipFill>
        <p:spPr>
          <a:xfrm>
            <a:off x="4915050" y="1219900"/>
            <a:ext cx="3733701" cy="1932817"/>
          </a:xfrm>
          <a:prstGeom prst="rect">
            <a:avLst/>
          </a:prstGeom>
          <a:noFill/>
          <a:ln cap="flat" cmpd="sng" w="9525">
            <a:solidFill>
              <a:srgbClr val="B7B7B7"/>
            </a:solidFill>
            <a:prstDash val="solid"/>
            <a:round/>
            <a:headEnd len="sm" w="sm" type="none"/>
            <a:tailEnd len="sm" w="sm" type="none"/>
          </a:ln>
        </p:spPr>
      </p:pic>
      <p:sp>
        <p:nvSpPr>
          <p:cNvPr id="730" name="Google Shape;730;p63"/>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731" name="Google Shape;731;p63"/>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複数の</a:t>
            </a:r>
            <a:r>
              <a:rPr lang="ja" sz="3100" u="sng"/>
              <a:t>ユーザーを一括登録する①</a:t>
            </a:r>
            <a:endParaRPr sz="3200" u="sng"/>
          </a:p>
        </p:txBody>
      </p:sp>
      <p:sp>
        <p:nvSpPr>
          <p:cNvPr id="732" name="Google Shape;732;p63"/>
          <p:cNvSpPr/>
          <p:nvPr/>
        </p:nvSpPr>
        <p:spPr>
          <a:xfrm>
            <a:off x="6715149" y="21504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p:txBody>
      </p:sp>
      <p:sp>
        <p:nvSpPr>
          <p:cNvPr id="733" name="Google Shape;733;p63"/>
          <p:cNvSpPr/>
          <p:nvPr/>
        </p:nvSpPr>
        <p:spPr>
          <a:xfrm>
            <a:off x="4915050" y="2814082"/>
            <a:ext cx="921000" cy="338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63"/>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CSV 形式ファイルを使用して、複数の</a:t>
            </a:r>
            <a:r>
              <a:rPr b="1" lang="ja" sz="1292"/>
              <a:t>ユーザー</a:t>
            </a:r>
            <a:r>
              <a:rPr b="1" lang="ja" sz="1292"/>
              <a:t>を一括登録することができます。</a:t>
            </a:r>
            <a:endParaRPr b="1" sz="1292"/>
          </a:p>
          <a:p>
            <a:pPr indent="0" lvl="0" marL="0" rtl="0" algn="l">
              <a:lnSpc>
                <a:spcPct val="115000"/>
              </a:lnSpc>
              <a:spcBef>
                <a:spcPts val="0"/>
              </a:spcBef>
              <a:spcAft>
                <a:spcPts val="0"/>
              </a:spcAft>
              <a:buNone/>
            </a:pPr>
            <a:r>
              <a:rPr b="1" lang="ja" sz="1292"/>
              <a:t>・一括登録する為の準備をします。</a:t>
            </a:r>
            <a:endParaRPr b="1" sz="1292"/>
          </a:p>
        </p:txBody>
      </p:sp>
      <p:pic>
        <p:nvPicPr>
          <p:cNvPr id="735" name="Google Shape;735;p63"/>
          <p:cNvPicPr preferRelativeResize="0"/>
          <p:nvPr/>
        </p:nvPicPr>
        <p:blipFill>
          <a:blip r:embed="rId5">
            <a:alphaModFix/>
          </a:blip>
          <a:stretch>
            <a:fillRect/>
          </a:stretch>
        </p:blipFill>
        <p:spPr>
          <a:xfrm>
            <a:off x="1122375" y="1641850"/>
            <a:ext cx="262175" cy="186625"/>
          </a:xfrm>
          <a:prstGeom prst="rect">
            <a:avLst/>
          </a:prstGeom>
          <a:noFill/>
          <a:ln>
            <a:noFill/>
          </a:ln>
        </p:spPr>
      </p:pic>
      <p:sp>
        <p:nvSpPr>
          <p:cNvPr id="736" name="Google Shape;736;p63"/>
          <p:cNvSpPr/>
          <p:nvPr/>
        </p:nvSpPr>
        <p:spPr>
          <a:xfrm>
            <a:off x="4857647" y="3857913"/>
            <a:ext cx="3791100" cy="25950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ja" sz="1123">
                <a:solidFill>
                  <a:srgbClr val="003366"/>
                </a:solidFill>
              </a:rPr>
              <a:t>※①</a:t>
            </a:r>
            <a:r>
              <a:rPr lang="ja" sz="1123">
                <a:solidFill>
                  <a:srgbClr val="003366"/>
                </a:solidFill>
              </a:rPr>
              <a:t> ロール【必須】の項目で、教師、又は学習者と</a:t>
            </a:r>
            <a:endParaRPr sz="1123">
              <a:solidFill>
                <a:srgbClr val="003366"/>
              </a:solidFill>
            </a:endParaRPr>
          </a:p>
          <a:p>
            <a:pPr indent="0" lvl="0" marL="0" marR="0" rtl="0" algn="l">
              <a:spcBef>
                <a:spcPts val="0"/>
              </a:spcBef>
              <a:spcAft>
                <a:spcPts val="0"/>
              </a:spcAft>
              <a:buNone/>
            </a:pPr>
            <a:r>
              <a:rPr lang="ja" sz="1123">
                <a:solidFill>
                  <a:srgbClr val="003366"/>
                </a:solidFill>
              </a:rPr>
              <a:t>　　 して登録するかを選択できます。</a:t>
            </a:r>
            <a:endParaRPr sz="1123">
              <a:solidFill>
                <a:srgbClr val="003366"/>
              </a:solidFill>
            </a:endParaRPr>
          </a:p>
          <a:p>
            <a:pPr indent="0" lvl="0" marL="0" marR="0" rtl="0" algn="l">
              <a:spcBef>
                <a:spcPts val="0"/>
              </a:spcBef>
              <a:spcAft>
                <a:spcPts val="0"/>
              </a:spcAft>
              <a:buNone/>
            </a:pPr>
            <a:r>
              <a:t/>
            </a:r>
            <a:endParaRPr sz="1123">
              <a:solidFill>
                <a:srgbClr val="003366"/>
              </a:solidFill>
            </a:endParaRPr>
          </a:p>
          <a:p>
            <a:pPr indent="0" lvl="0" marL="0" marR="0" rtl="0" algn="l">
              <a:spcBef>
                <a:spcPts val="0"/>
              </a:spcBef>
              <a:spcAft>
                <a:spcPts val="0"/>
              </a:spcAft>
              <a:buNone/>
            </a:pPr>
            <a:r>
              <a:rPr b="1" lang="ja" sz="1123">
                <a:solidFill>
                  <a:srgbClr val="003366"/>
                </a:solidFill>
              </a:rPr>
              <a:t>※②</a:t>
            </a:r>
            <a:r>
              <a:rPr lang="ja" sz="1123">
                <a:solidFill>
                  <a:srgbClr val="003366"/>
                </a:solidFill>
              </a:rPr>
              <a:t> </a:t>
            </a:r>
            <a:r>
              <a:rPr lang="ja" sz="1123">
                <a:solidFill>
                  <a:srgbClr val="003366"/>
                </a:solidFill>
              </a:rPr>
              <a:t>入力は</a:t>
            </a:r>
            <a:r>
              <a:rPr lang="ja" sz="1123">
                <a:solidFill>
                  <a:srgbClr val="003366"/>
                </a:solidFill>
              </a:rPr>
              <a:t>左から順に組織部門を階層で分ける為、</a:t>
            </a:r>
            <a:endParaRPr sz="1123">
              <a:solidFill>
                <a:srgbClr val="003366"/>
              </a:solidFill>
            </a:endParaRPr>
          </a:p>
          <a:p>
            <a:pPr indent="0" lvl="0" marL="0" marR="0" rtl="0" algn="l">
              <a:spcBef>
                <a:spcPts val="0"/>
              </a:spcBef>
              <a:spcAft>
                <a:spcPts val="0"/>
              </a:spcAft>
              <a:buNone/>
            </a:pPr>
            <a:r>
              <a:rPr lang="ja" sz="1123">
                <a:solidFill>
                  <a:srgbClr val="003366"/>
                </a:solidFill>
              </a:rPr>
              <a:t>　　 先頭と各組織の間に「半角スラッシュ」を</a:t>
            </a:r>
            <a:endParaRPr sz="1123">
              <a:solidFill>
                <a:srgbClr val="003366"/>
              </a:solidFill>
            </a:endParaRPr>
          </a:p>
          <a:p>
            <a:pPr indent="0" lvl="0" marL="0" marR="0" rtl="0" algn="l">
              <a:spcBef>
                <a:spcPts val="0"/>
              </a:spcBef>
              <a:spcAft>
                <a:spcPts val="0"/>
              </a:spcAft>
              <a:buNone/>
            </a:pPr>
            <a:r>
              <a:rPr lang="ja" sz="1123">
                <a:solidFill>
                  <a:srgbClr val="003366"/>
                </a:solidFill>
              </a:rPr>
              <a:t>　　 入れてください。</a:t>
            </a:r>
            <a:endParaRPr sz="1123">
              <a:solidFill>
                <a:srgbClr val="003366"/>
              </a:solidFill>
            </a:endParaRPr>
          </a:p>
          <a:p>
            <a:pPr indent="0" lvl="0" marL="0" marR="0" rtl="0" algn="l">
              <a:spcBef>
                <a:spcPts val="0"/>
              </a:spcBef>
              <a:spcAft>
                <a:spcPts val="0"/>
              </a:spcAft>
              <a:buNone/>
            </a:pPr>
            <a:r>
              <a:t/>
            </a:r>
            <a:endParaRPr sz="1123">
              <a:solidFill>
                <a:srgbClr val="003366"/>
              </a:solidFill>
            </a:endParaRPr>
          </a:p>
          <a:p>
            <a:pPr indent="0" lvl="0" marL="0" marR="0" rtl="0" algn="l">
              <a:spcBef>
                <a:spcPts val="0"/>
              </a:spcBef>
              <a:spcAft>
                <a:spcPts val="0"/>
              </a:spcAft>
              <a:buNone/>
            </a:pPr>
            <a:r>
              <a:rPr b="1" lang="ja" sz="1123">
                <a:solidFill>
                  <a:srgbClr val="003366"/>
                </a:solidFill>
              </a:rPr>
              <a:t>※➂</a:t>
            </a:r>
            <a:r>
              <a:rPr lang="ja" sz="1123">
                <a:solidFill>
                  <a:srgbClr val="003366"/>
                </a:solidFill>
              </a:rPr>
              <a:t> 上書き（変更しない）の場合は空欄で可。</a:t>
            </a:r>
            <a:endParaRPr sz="1123">
              <a:solidFill>
                <a:srgbClr val="003366"/>
              </a:solidFill>
            </a:endParaRPr>
          </a:p>
          <a:p>
            <a:pPr indent="0" lvl="0" marL="0" marR="0" rtl="0" algn="l">
              <a:spcBef>
                <a:spcPts val="0"/>
              </a:spcBef>
              <a:spcAft>
                <a:spcPts val="0"/>
              </a:spcAft>
              <a:buNone/>
            </a:pPr>
            <a:r>
              <a:t/>
            </a:r>
            <a:endParaRPr sz="1123">
              <a:solidFill>
                <a:srgbClr val="003366"/>
              </a:solidFill>
            </a:endParaRPr>
          </a:p>
          <a:p>
            <a:pPr indent="0" lvl="0" marL="0" marR="0" rtl="0" algn="l">
              <a:spcBef>
                <a:spcPts val="0"/>
              </a:spcBef>
              <a:spcAft>
                <a:spcPts val="0"/>
              </a:spcAft>
              <a:buNone/>
            </a:pPr>
            <a:r>
              <a:rPr b="1" lang="ja" sz="1123">
                <a:solidFill>
                  <a:srgbClr val="003366"/>
                </a:solidFill>
              </a:rPr>
              <a:t>※④</a:t>
            </a:r>
            <a:r>
              <a:rPr lang="ja" sz="1123">
                <a:solidFill>
                  <a:srgbClr val="003366"/>
                </a:solidFill>
              </a:rPr>
              <a:t> </a:t>
            </a:r>
            <a:r>
              <a:rPr b="1" lang="ja" sz="1123">
                <a:solidFill>
                  <a:srgbClr val="003366"/>
                </a:solidFill>
              </a:rPr>
              <a:t>FALSE </a:t>
            </a:r>
            <a:r>
              <a:rPr lang="ja" sz="1123">
                <a:solidFill>
                  <a:srgbClr val="003366"/>
                </a:solidFill>
              </a:rPr>
              <a:t>はユーザーの初回ログイン時パスワード</a:t>
            </a:r>
            <a:endParaRPr sz="1123">
              <a:solidFill>
                <a:srgbClr val="003366"/>
              </a:solidFill>
            </a:endParaRPr>
          </a:p>
          <a:p>
            <a:pPr indent="0" lvl="0" marL="0" marR="0" rtl="0" algn="l">
              <a:spcBef>
                <a:spcPts val="0"/>
              </a:spcBef>
              <a:spcAft>
                <a:spcPts val="0"/>
              </a:spcAft>
              <a:buNone/>
            </a:pPr>
            <a:r>
              <a:rPr lang="ja" sz="1123">
                <a:solidFill>
                  <a:srgbClr val="003366"/>
                </a:solidFill>
              </a:rPr>
              <a:t>　　 変更を</a:t>
            </a:r>
            <a:r>
              <a:rPr lang="ja" sz="1123" u="sng">
                <a:solidFill>
                  <a:srgbClr val="003366"/>
                </a:solidFill>
              </a:rPr>
              <a:t>要求しません。</a:t>
            </a:r>
            <a:endParaRPr sz="1123" u="sng">
              <a:solidFill>
                <a:srgbClr val="003366"/>
              </a:solidFill>
            </a:endParaRPr>
          </a:p>
          <a:p>
            <a:pPr indent="0" lvl="0" marL="0" marR="0" rtl="0" algn="l">
              <a:spcBef>
                <a:spcPts val="0"/>
              </a:spcBef>
              <a:spcAft>
                <a:spcPts val="0"/>
              </a:spcAft>
              <a:buNone/>
            </a:pPr>
            <a:r>
              <a:rPr lang="ja" sz="1123">
                <a:solidFill>
                  <a:srgbClr val="003366"/>
                </a:solidFill>
              </a:rPr>
              <a:t>　　 </a:t>
            </a:r>
            <a:r>
              <a:rPr b="1" lang="ja" sz="1123">
                <a:solidFill>
                  <a:srgbClr val="003366"/>
                </a:solidFill>
              </a:rPr>
              <a:t>TRUE </a:t>
            </a:r>
            <a:r>
              <a:rPr lang="ja" sz="1123">
                <a:solidFill>
                  <a:srgbClr val="003366"/>
                </a:solidFill>
              </a:rPr>
              <a:t>はユーザーの初回ログイン時パスワード</a:t>
            </a:r>
            <a:endParaRPr sz="1123">
              <a:solidFill>
                <a:srgbClr val="003366"/>
              </a:solidFill>
            </a:endParaRPr>
          </a:p>
          <a:p>
            <a:pPr indent="0" lvl="0" marL="0" marR="0" rtl="0" algn="l">
              <a:spcBef>
                <a:spcPts val="0"/>
              </a:spcBef>
              <a:spcAft>
                <a:spcPts val="0"/>
              </a:spcAft>
              <a:buNone/>
            </a:pPr>
            <a:r>
              <a:rPr lang="ja" sz="1123">
                <a:solidFill>
                  <a:srgbClr val="003366"/>
                </a:solidFill>
              </a:rPr>
              <a:t>　　 変更を</a:t>
            </a:r>
            <a:r>
              <a:rPr lang="ja" sz="1123" u="sng">
                <a:solidFill>
                  <a:srgbClr val="003366"/>
                </a:solidFill>
              </a:rPr>
              <a:t>要求します。</a:t>
            </a:r>
            <a:endParaRPr sz="1123" u="sng">
              <a:solidFill>
                <a:srgbClr val="003366"/>
              </a:solidFill>
            </a:endParaRPr>
          </a:p>
          <a:p>
            <a:pPr indent="0" lvl="0" marL="0" marR="0" rtl="0" algn="l">
              <a:spcBef>
                <a:spcPts val="0"/>
              </a:spcBef>
              <a:spcAft>
                <a:spcPts val="0"/>
              </a:spcAft>
              <a:buNone/>
            </a:pPr>
            <a:r>
              <a:t/>
            </a:r>
            <a:endParaRPr sz="1123">
              <a:solidFill>
                <a:srgbClr val="003366"/>
              </a:solidFill>
            </a:endParaRPr>
          </a:p>
        </p:txBody>
      </p:sp>
      <p:sp>
        <p:nvSpPr>
          <p:cNvPr id="737" name="Google Shape;737;p63"/>
          <p:cNvSpPr txBox="1"/>
          <p:nvPr/>
        </p:nvSpPr>
        <p:spPr>
          <a:xfrm>
            <a:off x="474050" y="3723825"/>
            <a:ext cx="4383600" cy="278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300"/>
              <a:t>入力項目</a:t>
            </a:r>
            <a:endParaRPr sz="1300"/>
          </a:p>
          <a:p>
            <a:pPr indent="0" lvl="0" marL="0" rtl="0" algn="l">
              <a:spcBef>
                <a:spcPts val="0"/>
              </a:spcBef>
              <a:spcAft>
                <a:spcPts val="0"/>
              </a:spcAft>
              <a:buNone/>
            </a:pPr>
            <a:r>
              <a:rPr lang="ja" sz="1200"/>
              <a:t>・ロール 【必須】</a:t>
            </a:r>
            <a:r>
              <a:rPr b="1" lang="ja" sz="1200"/>
              <a:t>※①</a:t>
            </a:r>
            <a:endParaRPr b="1" sz="1200"/>
          </a:p>
          <a:p>
            <a:pPr indent="0" lvl="0" marL="0" rtl="0" algn="l">
              <a:spcBef>
                <a:spcPts val="0"/>
              </a:spcBef>
              <a:spcAft>
                <a:spcPts val="0"/>
              </a:spcAft>
              <a:buNone/>
            </a:pPr>
            <a:r>
              <a:rPr lang="ja" sz="1200"/>
              <a:t>・組織部門【必須】</a:t>
            </a:r>
            <a:r>
              <a:rPr b="1" lang="ja" sz="1200"/>
              <a:t>※②</a:t>
            </a:r>
            <a:endParaRPr b="1" sz="1200"/>
          </a:p>
          <a:p>
            <a:pPr indent="0" lvl="0" marL="0" rtl="0" algn="l">
              <a:spcBef>
                <a:spcPts val="0"/>
              </a:spcBef>
              <a:spcAft>
                <a:spcPts val="0"/>
              </a:spcAft>
              <a:buNone/>
            </a:pPr>
            <a:r>
              <a:rPr lang="ja" sz="1200"/>
              <a:t>・姓【必須】 </a:t>
            </a:r>
            <a:endParaRPr sz="1200"/>
          </a:p>
          <a:p>
            <a:pPr indent="0" lvl="0" marL="0" rtl="0" algn="l">
              <a:spcBef>
                <a:spcPts val="0"/>
              </a:spcBef>
              <a:spcAft>
                <a:spcPts val="0"/>
              </a:spcAft>
              <a:buNone/>
            </a:pPr>
            <a:r>
              <a:rPr lang="ja" sz="1200"/>
              <a:t>・名【必須】</a:t>
            </a:r>
            <a:endParaRPr sz="1200"/>
          </a:p>
          <a:p>
            <a:pPr indent="0" lvl="0" marL="0" rtl="0" algn="l">
              <a:spcBef>
                <a:spcPts val="0"/>
              </a:spcBef>
              <a:spcAft>
                <a:spcPts val="0"/>
              </a:spcAft>
              <a:buNone/>
            </a:pPr>
            <a:r>
              <a:rPr lang="ja" sz="1200"/>
              <a:t>・かな </a:t>
            </a:r>
            <a:endParaRPr sz="1200"/>
          </a:p>
          <a:p>
            <a:pPr indent="0" lvl="0" marL="0" rtl="0" algn="l">
              <a:spcBef>
                <a:spcPts val="0"/>
              </a:spcBef>
              <a:spcAft>
                <a:spcPts val="0"/>
              </a:spcAft>
              <a:buNone/>
            </a:pPr>
            <a:r>
              <a:rPr lang="ja" sz="1200"/>
              <a:t>・学年</a:t>
            </a:r>
            <a:endParaRPr sz="1200"/>
          </a:p>
          <a:p>
            <a:pPr indent="0" lvl="0" marL="0" rtl="0" algn="l">
              <a:spcBef>
                <a:spcPts val="0"/>
              </a:spcBef>
              <a:spcAft>
                <a:spcPts val="0"/>
              </a:spcAft>
              <a:buNone/>
            </a:pPr>
            <a:r>
              <a:rPr lang="ja" sz="1200"/>
              <a:t>・クラス</a:t>
            </a:r>
            <a:endParaRPr sz="1200"/>
          </a:p>
          <a:p>
            <a:pPr indent="0" lvl="0" marL="0" rtl="0" algn="l">
              <a:spcBef>
                <a:spcPts val="0"/>
              </a:spcBef>
              <a:spcAft>
                <a:spcPts val="0"/>
              </a:spcAft>
              <a:buNone/>
            </a:pPr>
            <a:r>
              <a:rPr lang="ja" sz="1200"/>
              <a:t>・番号</a:t>
            </a:r>
            <a:endParaRPr sz="1200"/>
          </a:p>
          <a:p>
            <a:pPr indent="0" lvl="0" marL="0" rtl="0" algn="l">
              <a:spcBef>
                <a:spcPts val="0"/>
              </a:spcBef>
              <a:spcAft>
                <a:spcPts val="0"/>
              </a:spcAft>
              <a:buNone/>
            </a:pPr>
            <a:r>
              <a:rPr lang="ja" sz="1200"/>
              <a:t>・メール【必須】</a:t>
            </a:r>
            <a:endParaRPr sz="1200"/>
          </a:p>
          <a:p>
            <a:pPr indent="0" lvl="0" marL="0" rtl="0" algn="l">
              <a:spcBef>
                <a:spcPts val="0"/>
              </a:spcBef>
              <a:spcAft>
                <a:spcPts val="0"/>
              </a:spcAft>
              <a:buNone/>
            </a:pPr>
            <a:r>
              <a:rPr lang="ja" sz="1200"/>
              <a:t>・パスワード【必須】</a:t>
            </a:r>
            <a:r>
              <a:rPr b="1" lang="ja" sz="1200"/>
              <a:t>※➂</a:t>
            </a:r>
            <a:endParaRPr b="1" sz="1200"/>
          </a:p>
          <a:p>
            <a:pPr indent="0" lvl="0" marL="0" rtl="0" algn="l">
              <a:spcBef>
                <a:spcPts val="0"/>
              </a:spcBef>
              <a:spcAft>
                <a:spcPts val="0"/>
              </a:spcAft>
              <a:buNone/>
            </a:pPr>
            <a:r>
              <a:rPr lang="ja" sz="1200"/>
              <a:t>・入学年度</a:t>
            </a:r>
            <a:endParaRPr sz="1200"/>
          </a:p>
          <a:p>
            <a:pPr indent="0" lvl="0" marL="0" rtl="0" algn="l">
              <a:spcBef>
                <a:spcPts val="0"/>
              </a:spcBef>
              <a:spcAft>
                <a:spcPts val="0"/>
              </a:spcAft>
              <a:buNone/>
            </a:pPr>
            <a:r>
              <a:rPr lang="ja" sz="1200"/>
              <a:t>・備考</a:t>
            </a:r>
            <a:endParaRPr sz="1200"/>
          </a:p>
          <a:p>
            <a:pPr indent="0" lvl="0" marL="0" rtl="0" algn="l">
              <a:spcBef>
                <a:spcPts val="0"/>
              </a:spcBef>
              <a:spcAft>
                <a:spcPts val="0"/>
              </a:spcAft>
              <a:buNone/>
            </a:pPr>
            <a:r>
              <a:rPr lang="ja" sz="1200"/>
              <a:t>・次回ログイン時にパスワードの変更を要求【必須】</a:t>
            </a:r>
            <a:r>
              <a:rPr b="1" lang="ja" sz="1200"/>
              <a:t>※④</a:t>
            </a:r>
            <a:endParaRPr b="1" sz="1500">
              <a:latin typeface="Lato"/>
              <a:ea typeface="Lato"/>
              <a:cs typeface="Lato"/>
              <a:sym typeface="Lato"/>
            </a:endParaRPr>
          </a:p>
        </p:txBody>
      </p:sp>
      <p:grpSp>
        <p:nvGrpSpPr>
          <p:cNvPr id="738" name="Google Shape;738;p63"/>
          <p:cNvGrpSpPr/>
          <p:nvPr/>
        </p:nvGrpSpPr>
        <p:grpSpPr>
          <a:xfrm>
            <a:off x="7049204" y="6292600"/>
            <a:ext cx="1079100" cy="303100"/>
            <a:chOff x="7392879" y="2732575"/>
            <a:chExt cx="1079100" cy="303100"/>
          </a:xfrm>
        </p:grpSpPr>
        <p:sp>
          <p:nvSpPr>
            <p:cNvPr id="739" name="Google Shape;739;p63"/>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740" name="Google Shape;740;p63"/>
            <p:cNvPicPr preferRelativeResize="0"/>
            <p:nvPr/>
          </p:nvPicPr>
          <p:blipFill>
            <a:blip r:embed="rId6">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64"/>
          <p:cNvPicPr preferRelativeResize="0"/>
          <p:nvPr/>
        </p:nvPicPr>
        <p:blipFill>
          <a:blip r:embed="rId3">
            <a:alphaModFix/>
          </a:blip>
          <a:stretch>
            <a:fillRect/>
          </a:stretch>
        </p:blipFill>
        <p:spPr>
          <a:xfrm>
            <a:off x="5255999" y="3647825"/>
            <a:ext cx="3446901" cy="2570322"/>
          </a:xfrm>
          <a:prstGeom prst="rect">
            <a:avLst/>
          </a:prstGeom>
          <a:noFill/>
          <a:ln cap="flat" cmpd="sng" w="9525">
            <a:solidFill>
              <a:srgbClr val="B7B7B7"/>
            </a:solidFill>
            <a:prstDash val="solid"/>
            <a:round/>
            <a:headEnd len="sm" w="sm" type="none"/>
            <a:tailEnd len="sm" w="sm" type="none"/>
          </a:ln>
        </p:spPr>
      </p:pic>
      <p:pic>
        <p:nvPicPr>
          <p:cNvPr id="746" name="Google Shape;746;p64"/>
          <p:cNvPicPr preferRelativeResize="0"/>
          <p:nvPr/>
        </p:nvPicPr>
        <p:blipFill>
          <a:blip r:embed="rId4">
            <a:alphaModFix/>
          </a:blip>
          <a:stretch>
            <a:fillRect/>
          </a:stretch>
        </p:blipFill>
        <p:spPr>
          <a:xfrm>
            <a:off x="5256000" y="1522050"/>
            <a:ext cx="3446900" cy="1784326"/>
          </a:xfrm>
          <a:prstGeom prst="rect">
            <a:avLst/>
          </a:prstGeom>
          <a:noFill/>
          <a:ln cap="flat" cmpd="sng" w="9525">
            <a:solidFill>
              <a:srgbClr val="B7B7B7"/>
            </a:solidFill>
            <a:prstDash val="solid"/>
            <a:round/>
            <a:headEnd len="sm" w="sm" type="none"/>
            <a:tailEnd len="sm" w="sm" type="none"/>
          </a:ln>
        </p:spPr>
      </p:pic>
      <p:sp>
        <p:nvSpPr>
          <p:cNvPr id="747" name="Google Shape;747;p64"/>
          <p:cNvSpPr/>
          <p:nvPr/>
        </p:nvSpPr>
        <p:spPr>
          <a:xfrm>
            <a:off x="6055056" y="2263168"/>
            <a:ext cx="880800" cy="341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64"/>
          <p:cNvSpPr txBox="1"/>
          <p:nvPr/>
        </p:nvSpPr>
        <p:spPr>
          <a:xfrm>
            <a:off x="0" y="1632075"/>
            <a:ext cx="5222100" cy="2570400"/>
          </a:xfrm>
          <a:prstGeom prst="rect">
            <a:avLst/>
          </a:prstGeom>
          <a:noFill/>
          <a:ln>
            <a:noFill/>
          </a:ln>
        </p:spPr>
        <p:txBody>
          <a:bodyPr anchorCtr="0" anchor="t" bIns="45700" lIns="91425" spcFirstLastPara="1" rIns="91425" wrap="square" tIns="45700">
            <a:spAutoFit/>
          </a:bodyPr>
          <a:lstStyle/>
          <a:p>
            <a:pPr indent="-317500" lvl="0" marL="457200" rtl="0" algn="l">
              <a:lnSpc>
                <a:spcPct val="150000"/>
              </a:lnSpc>
              <a:spcBef>
                <a:spcPts val="0"/>
              </a:spcBef>
              <a:spcAft>
                <a:spcPts val="0"/>
              </a:spcAft>
              <a:buSzPts val="1400"/>
              <a:buAutoNum type="arabicPeriod"/>
            </a:pPr>
            <a:r>
              <a:rPr lang="ja"/>
              <a:t>再度、</a:t>
            </a:r>
            <a:r>
              <a:rPr lang="ja"/>
              <a:t>ユーザーのインポート画面</a:t>
            </a:r>
            <a:r>
              <a:rPr lang="ja"/>
              <a:t>を開きます。</a:t>
            </a:r>
            <a:endParaRPr/>
          </a:p>
          <a:p>
            <a:pPr indent="0" lvl="0" marL="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［ファイルを選択］​ボタンをクリックし、</a:t>
            </a:r>
            <a:endParaRPr/>
          </a:p>
          <a:p>
            <a:pPr indent="0" lvl="0" marL="457200" marR="0" rtl="0" algn="l">
              <a:lnSpc>
                <a:spcPct val="150000"/>
              </a:lnSpc>
              <a:spcBef>
                <a:spcPts val="0"/>
              </a:spcBef>
              <a:spcAft>
                <a:spcPts val="0"/>
              </a:spcAft>
              <a:buNone/>
            </a:pPr>
            <a:r>
              <a:rPr lang="ja"/>
              <a:t>編集した </a:t>
            </a:r>
            <a:r>
              <a:rPr b="1" lang="ja"/>
              <a:t>CSV</a:t>
            </a:r>
            <a:r>
              <a:rPr lang="ja"/>
              <a:t> ファ イルを選択します。</a:t>
            </a:r>
            <a:endParaRPr/>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インポートする</a:t>
            </a:r>
            <a:r>
              <a:rPr lang="ja"/>
              <a:t>ユーザーの</a:t>
            </a:r>
            <a:r>
              <a:rPr lang="ja"/>
              <a:t>内容を確認して、​</a:t>
            </a:r>
            <a:endParaRPr/>
          </a:p>
          <a:p>
            <a:pPr indent="0" lvl="0" marL="457200" marR="0" rtl="0" algn="l">
              <a:lnSpc>
                <a:spcPct val="150000"/>
              </a:lnSpc>
              <a:spcBef>
                <a:spcPts val="0"/>
              </a:spcBef>
              <a:spcAft>
                <a:spcPts val="0"/>
              </a:spcAft>
              <a:buNone/>
            </a:pPr>
            <a:r>
              <a:rPr lang="ja"/>
              <a:t>［インポート］​ボタンをクリック</a:t>
            </a:r>
            <a:endParaRPr/>
          </a:p>
          <a:p>
            <a:pPr indent="0" lvl="0" marL="457200" marR="0" rtl="0" algn="l">
              <a:lnSpc>
                <a:spcPct val="150000"/>
              </a:lnSpc>
              <a:spcBef>
                <a:spcPts val="0"/>
              </a:spcBef>
              <a:spcAft>
                <a:spcPts val="0"/>
              </a:spcAft>
              <a:buNone/>
            </a:pPr>
            <a:r>
              <a:rPr lang="ja"/>
              <a:t>　</a:t>
            </a:r>
            <a:r>
              <a:rPr lang="ja" sz="1200"/>
              <a:t>⇒ </a:t>
            </a:r>
            <a:r>
              <a:rPr b="1" lang="ja" sz="1200"/>
              <a:t>CSV </a:t>
            </a:r>
            <a:r>
              <a:rPr lang="ja" sz="1200"/>
              <a:t>ファイルからインポートしたユーザーが登録されます。</a:t>
            </a:r>
            <a:endParaRPr sz="1000"/>
          </a:p>
        </p:txBody>
      </p:sp>
      <p:sp>
        <p:nvSpPr>
          <p:cNvPr id="749" name="Google Shape;749;p64"/>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CSV 形式ファイルを使用して、複数の</a:t>
            </a:r>
            <a:r>
              <a:rPr b="1" lang="ja" sz="1292"/>
              <a:t>ユーザー</a:t>
            </a:r>
            <a:r>
              <a:rPr b="1" lang="ja" sz="1292"/>
              <a:t>を一括登録することができます。</a:t>
            </a:r>
            <a:endParaRPr b="1" sz="1292"/>
          </a:p>
          <a:p>
            <a:pPr indent="0" lvl="0" marL="0" rtl="0" algn="l">
              <a:lnSpc>
                <a:spcPct val="115000"/>
              </a:lnSpc>
              <a:spcBef>
                <a:spcPts val="0"/>
              </a:spcBef>
              <a:spcAft>
                <a:spcPts val="0"/>
              </a:spcAft>
              <a:buNone/>
            </a:pPr>
            <a:r>
              <a:rPr b="1" lang="ja" sz="1292"/>
              <a:t>・入力済みの CSV 形式ファイルからインポートして一括登録をします。</a:t>
            </a:r>
            <a:endParaRPr b="1" sz="1292"/>
          </a:p>
        </p:txBody>
      </p:sp>
      <p:sp>
        <p:nvSpPr>
          <p:cNvPr id="750" name="Google Shape;750;p64"/>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751" name="Google Shape;751;p64"/>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複数のユーザーを一括登録する②</a:t>
            </a:r>
            <a:endParaRPr sz="3100" u="sng"/>
          </a:p>
        </p:txBody>
      </p:sp>
      <p:sp>
        <p:nvSpPr>
          <p:cNvPr id="752" name="Google Shape;752;p64"/>
          <p:cNvSpPr/>
          <p:nvPr/>
        </p:nvSpPr>
        <p:spPr>
          <a:xfrm>
            <a:off x="7143963" y="1926706"/>
            <a:ext cx="385200" cy="4443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753" name="Google Shape;753;p64"/>
          <p:cNvSpPr/>
          <p:nvPr/>
        </p:nvSpPr>
        <p:spPr>
          <a:xfrm>
            <a:off x="8267437" y="49874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ja" sz="2000">
                <a:solidFill>
                  <a:srgbClr val="FFFFFF"/>
                </a:solidFill>
              </a:rPr>
              <a:t>3</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754" name="Google Shape;754;p64"/>
          <p:cNvSpPr/>
          <p:nvPr/>
        </p:nvSpPr>
        <p:spPr>
          <a:xfrm>
            <a:off x="7772997" y="5881893"/>
            <a:ext cx="930000" cy="336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47"/>
          <p:cNvSpPr txBox="1"/>
          <p:nvPr>
            <p:ph type="title"/>
          </p:nvPr>
        </p:nvSpPr>
        <p:spPr>
          <a:xfrm>
            <a:off x="204325" y="-14333"/>
            <a:ext cx="7449900" cy="605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Font typeface="Arial"/>
              <a:buNone/>
            </a:pPr>
            <a:r>
              <a:rPr lang="ja" sz="3200" u="sng">
                <a:solidFill>
                  <a:srgbClr val="000000"/>
                </a:solidFill>
                <a:latin typeface="Arial"/>
                <a:ea typeface="Arial"/>
                <a:cs typeface="Arial"/>
                <a:sym typeface="Arial"/>
              </a:rPr>
              <a:t>目次</a:t>
            </a:r>
            <a:endParaRPr>
              <a:solidFill>
                <a:srgbClr val="000000"/>
              </a:solidFill>
            </a:endParaRPr>
          </a:p>
        </p:txBody>
      </p:sp>
      <p:sp>
        <p:nvSpPr>
          <p:cNvPr id="437" name="Google Shape;437;p47"/>
          <p:cNvSpPr txBox="1"/>
          <p:nvPr>
            <p:ph idx="1" type="body"/>
          </p:nvPr>
        </p:nvSpPr>
        <p:spPr>
          <a:xfrm>
            <a:off x="321250" y="591375"/>
            <a:ext cx="3951600" cy="58170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3">
                  <a:extLst>
                    <a:ext uri="{A12FA001-AC4F-418D-AE19-62706E023703}">
                      <ahyp:hlinkClr val="tx"/>
                    </a:ext>
                  </a:extLst>
                </a:hlinkClick>
              </a:rPr>
              <a:t>InterCLASS Console Support にログインする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4">
                  <a:extLst>
                    <a:ext uri="{A12FA001-AC4F-418D-AE19-62706E023703}">
                      <ahyp:hlinkClr val="tx"/>
                    </a:ext>
                  </a:extLst>
                </a:hlinkClick>
              </a:rPr>
              <a:t>初回ログイン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5">
                  <a:extLst>
                    <a:ext uri="{A12FA001-AC4F-418D-AE19-62706E023703}">
                      <ahyp:hlinkClr val="tx"/>
                    </a:ext>
                  </a:extLst>
                </a:hlinkClick>
              </a:rPr>
              <a:t>メニュー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6">
                  <a:extLst>
                    <a:ext uri="{A12FA001-AC4F-418D-AE19-62706E023703}">
                      <ahyp:hlinkClr val="tx"/>
                    </a:ext>
                  </a:extLst>
                </a:hlinkClick>
              </a:rPr>
              <a:t>管理者権限が設定されていたら </a:t>
            </a:r>
            <a:r>
              <a:rPr b="1" lang="ja" sz="1200">
                <a:solidFill>
                  <a:srgbClr val="FF0000"/>
                </a:solidFill>
                <a:uFill>
                  <a:noFill/>
                </a:uFill>
                <a:latin typeface="Arial"/>
                <a:ea typeface="Arial"/>
                <a:cs typeface="Arial"/>
                <a:sym typeface="Arial"/>
                <a:hlinkClick action="ppaction://hlinksldjump" r:id="rId7">
                  <a:extLst>
                    <a:ext uri="{A12FA001-AC4F-418D-AE19-62706E023703}">
                      <ahyp:hlinkClr val="tx"/>
                    </a:ext>
                  </a:extLst>
                </a:hlinkClick>
              </a:rPr>
              <a:t>★重要</a:t>
            </a:r>
            <a:r>
              <a:rPr b="1" lang="ja" sz="1200">
                <a:solidFill>
                  <a:srgbClr val="000000"/>
                </a:solidFill>
                <a:uFill>
                  <a:noFill/>
                </a:uFill>
                <a:latin typeface="Arial"/>
                <a:ea typeface="Arial"/>
                <a:cs typeface="Arial"/>
                <a:sym typeface="Arial"/>
                <a:hlinkClick action="ppaction://hlinksldjump" r:id="rId8">
                  <a:extLst>
                    <a:ext uri="{A12FA001-AC4F-418D-AE19-62706E023703}">
                      <ahyp:hlinkClr val="tx"/>
                    </a:ext>
                  </a:extLst>
                </a:hlinkClick>
              </a:rPr>
              <a:t>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9">
                  <a:extLst>
                    <a:ext uri="{A12FA001-AC4F-418D-AE19-62706E023703}">
                      <ahyp:hlinkClr val="tx"/>
                    </a:ext>
                  </a:extLst>
                </a:hlinkClick>
              </a:rPr>
              <a:t>情報の絞り込み・ソート・表示件数を変える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10">
                  <a:extLst>
                    <a:ext uri="{A12FA001-AC4F-418D-AE19-62706E023703}">
                      <ahyp:hlinkClr val="tx"/>
                    </a:ext>
                  </a:extLst>
                </a:hlinkClick>
              </a:rPr>
              <a:t>情報を編集・削除する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11">
                  <a:extLst>
                    <a:ext uri="{A12FA001-AC4F-418D-AE19-62706E023703}">
                      <ahyp:hlinkClr val="tx"/>
                    </a:ext>
                  </a:extLst>
                </a:hlinkClick>
              </a:rPr>
              <a:t>情報を CSV 形式ファイルで保存する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12">
                  <a:extLst>
                    <a:ext uri="{A12FA001-AC4F-418D-AE19-62706E023703}">
                      <ahyp:hlinkClr val="tx"/>
                    </a:ext>
                  </a:extLst>
                </a:hlinkClick>
              </a:rPr>
              <a:t>一括選択について</a:t>
            </a:r>
            <a:r>
              <a:rPr b="1" lang="ja" sz="1200">
                <a:solidFill>
                  <a:schemeClr val="hlink"/>
                </a:solidFill>
                <a:uFill>
                  <a:noFill/>
                </a:uFill>
                <a:latin typeface="Arial"/>
                <a:ea typeface="Arial"/>
                <a:cs typeface="Arial"/>
                <a:sym typeface="Arial"/>
                <a:hlinkClick action="ppaction://hlinksldjump" r:id="rId13"/>
              </a:rPr>
              <a:t> </a:t>
            </a:r>
            <a:r>
              <a:rPr b="1" lang="ja" sz="1200">
                <a:solidFill>
                  <a:srgbClr val="FF0000"/>
                </a:solidFill>
                <a:uFill>
                  <a:noFill/>
                </a:uFill>
                <a:latin typeface="Arial"/>
                <a:ea typeface="Arial"/>
                <a:cs typeface="Arial"/>
                <a:sym typeface="Arial"/>
                <a:hlinkClick action="ppaction://hlinksldjump" r:id="rId14">
                  <a:extLst>
                    <a:ext uri="{A12FA001-AC4F-418D-AE19-62706E023703}">
                      <ahyp:hlinkClr val="tx"/>
                    </a:ext>
                  </a:extLst>
                </a:hlinkClick>
              </a:rPr>
              <a:t>★重要</a:t>
            </a:r>
            <a:r>
              <a:rPr b="1" lang="ja" sz="1200" u="sng">
                <a:solidFill>
                  <a:schemeClr val="hlink"/>
                </a:solidFill>
                <a:latin typeface="Arial"/>
                <a:ea typeface="Arial"/>
                <a:cs typeface="Arial"/>
                <a:sym typeface="Arial"/>
                <a:hlinkClick action="ppaction://hlinksldjump" r:id="rId15"/>
              </a:rPr>
              <a:t>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16">
                  <a:extLst>
                    <a:ext uri="{A12FA001-AC4F-418D-AE19-62706E023703}">
                      <ahyp:hlinkClr val="tx"/>
                    </a:ext>
                  </a:extLst>
                </a:hlinkClick>
              </a:rPr>
              <a:t>ユーザー数を表示する </a:t>
            </a:r>
            <a:r>
              <a:rPr b="1" lang="ja" sz="1200" u="sng">
                <a:solidFill>
                  <a:srgbClr val="000000"/>
                </a:solidFill>
                <a:latin typeface="Arial"/>
                <a:ea typeface="Arial"/>
                <a:cs typeface="Arial"/>
                <a:sym typeface="Arial"/>
                <a:hlinkClick action="ppaction://hlinksldjump" r:id="rId17">
                  <a:extLst>
                    <a:ext uri="{A12FA001-AC4F-418D-AE19-62706E023703}">
                      <ahyp:hlinkClr val="tx"/>
                    </a:ext>
                  </a:extLst>
                </a:hlinkClick>
              </a:rPr>
              <a:t>                                                      </a:t>
            </a:r>
            <a:endParaRPr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18">
                  <a:extLst>
                    <a:ext uri="{A12FA001-AC4F-418D-AE19-62706E023703}">
                      <ahyp:hlinkClr val="tx"/>
                    </a:ext>
                  </a:extLst>
                </a:hlinkClick>
              </a:rPr>
              <a:t>InterCLASS Console Support からログアウトする     </a:t>
            </a:r>
            <a:endParaRPr b="1" sz="1200">
              <a:solidFill>
                <a:srgbClr val="000000"/>
              </a:solidFill>
              <a:highlight>
                <a:srgbClr val="D9D9D9"/>
              </a:highlight>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highlight>
                  <a:srgbClr val="D9D9D9"/>
                </a:highlight>
                <a:latin typeface="Arial"/>
                <a:ea typeface="Arial"/>
                <a:cs typeface="Arial"/>
                <a:sym typeface="Arial"/>
              </a:rPr>
              <a:t>【 組織部門 </a:t>
            </a:r>
            <a:r>
              <a:rPr b="1" lang="ja" sz="1200">
                <a:solidFill>
                  <a:srgbClr val="000000"/>
                </a:solidFill>
                <a:highlight>
                  <a:srgbClr val="D9D9D9"/>
                </a:highlight>
                <a:latin typeface="Arial"/>
                <a:ea typeface="Arial"/>
                <a:cs typeface="Arial"/>
                <a:sym typeface="Arial"/>
              </a:rPr>
              <a:t>】</a:t>
            </a:r>
            <a:endParaRPr b="1" sz="1200">
              <a:solidFill>
                <a:srgbClr val="000000"/>
              </a:solidFill>
              <a:highlight>
                <a:srgbClr val="D9D9D9"/>
              </a:highlight>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19">
                  <a:extLst>
                    <a:ext uri="{A12FA001-AC4F-418D-AE19-62706E023703}">
                      <ahyp:hlinkClr val="tx"/>
                    </a:ext>
                  </a:extLst>
                </a:hlinkClick>
              </a:rPr>
              <a:t>組織を登録する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20">
                  <a:extLst>
                    <a:ext uri="{A12FA001-AC4F-418D-AE19-62706E023703}">
                      <ahyp:hlinkClr val="tx"/>
                    </a:ext>
                  </a:extLst>
                </a:hlinkClick>
              </a:rPr>
              <a:t>複数の組織を一括登録する</a:t>
            </a:r>
            <a:r>
              <a:rPr b="1" lang="ja" sz="1200">
                <a:solidFill>
                  <a:srgbClr val="000000"/>
                </a:solidFill>
                <a:uFill>
                  <a:noFill/>
                </a:uFill>
                <a:latin typeface="Arial"/>
                <a:ea typeface="Arial"/>
                <a:cs typeface="Arial"/>
                <a:sym typeface="Arial"/>
                <a:hlinkClick action="ppaction://hlinksldjump" r:id="rId21">
                  <a:extLst>
                    <a:ext uri="{A12FA001-AC4F-418D-AE19-62706E023703}">
                      <ahyp:hlinkClr val="tx"/>
                    </a:ext>
                  </a:extLst>
                </a:hlinkClick>
              </a:rPr>
              <a:t>  </a:t>
            </a:r>
            <a:r>
              <a:rPr b="1" lang="ja" sz="1200" u="sng">
                <a:solidFill>
                  <a:srgbClr val="000000"/>
                </a:solidFill>
                <a:latin typeface="Arial"/>
                <a:ea typeface="Arial"/>
                <a:cs typeface="Arial"/>
                <a:sym typeface="Arial"/>
                <a:hlinkClick action="ppaction://hlinksldjump" r:id="rId22">
                  <a:extLst>
                    <a:ext uri="{A12FA001-AC4F-418D-AE19-62706E023703}">
                      <ahyp:hlinkClr val="tx"/>
                    </a:ext>
                  </a:extLst>
                </a:hlinkClick>
              </a:rPr>
              <a:t>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highlight>
                  <a:srgbClr val="D9D9D9"/>
                </a:highlight>
                <a:latin typeface="Arial"/>
                <a:ea typeface="Arial"/>
                <a:cs typeface="Arial"/>
                <a:sym typeface="Arial"/>
              </a:rPr>
              <a:t>【 ユーザー（教師・学習者）】</a:t>
            </a:r>
            <a:endParaRPr b="1" sz="1200">
              <a:solidFill>
                <a:srgbClr val="000000"/>
              </a:solidFill>
              <a:highlight>
                <a:srgbClr val="D9D9D9"/>
              </a:highlight>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23">
                  <a:extLst>
                    <a:ext uri="{A12FA001-AC4F-418D-AE19-62706E023703}">
                      <ahyp:hlinkClr val="tx"/>
                    </a:ext>
                  </a:extLst>
                </a:hlinkClick>
              </a:rPr>
              <a:t>ユーザー管理画面を開く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24">
                  <a:extLst>
                    <a:ext uri="{A12FA001-AC4F-418D-AE19-62706E023703}">
                      <ahyp:hlinkClr val="tx"/>
                    </a:ext>
                  </a:extLst>
                </a:hlinkClick>
              </a:rPr>
              <a:t>ユーザーを追加する</a:t>
            </a:r>
            <a:r>
              <a:rPr b="1" lang="ja" sz="1200">
                <a:solidFill>
                  <a:srgbClr val="000000"/>
                </a:solidFill>
                <a:uFill>
                  <a:noFill/>
                </a:uFill>
                <a:latin typeface="Arial"/>
                <a:ea typeface="Arial"/>
                <a:cs typeface="Arial"/>
                <a:sym typeface="Arial"/>
                <a:hlinkClick action="ppaction://hlinksldjump" r:id="rId25">
                  <a:extLst>
                    <a:ext uri="{A12FA001-AC4F-418D-AE19-62706E023703}">
                      <ahyp:hlinkClr val="tx"/>
                    </a:ext>
                  </a:extLst>
                </a:hlinkClick>
              </a:rPr>
              <a:t>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26">
                  <a:extLst>
                    <a:ext uri="{A12FA001-AC4F-418D-AE19-62706E023703}">
                      <ahyp:hlinkClr val="tx"/>
                    </a:ext>
                  </a:extLst>
                </a:hlinkClick>
              </a:rPr>
              <a:t>複数の</a:t>
            </a:r>
            <a:r>
              <a:rPr b="1" lang="ja" sz="1200">
                <a:solidFill>
                  <a:srgbClr val="000000"/>
                </a:solidFill>
                <a:uFill>
                  <a:noFill/>
                </a:uFill>
                <a:latin typeface="Arial"/>
                <a:ea typeface="Arial"/>
                <a:cs typeface="Arial"/>
                <a:sym typeface="Arial"/>
                <a:hlinkClick action="ppaction://hlinksldjump" r:id="rId27">
                  <a:extLst>
                    <a:ext uri="{A12FA001-AC4F-418D-AE19-62706E023703}">
                      <ahyp:hlinkClr val="tx"/>
                    </a:ext>
                  </a:extLst>
                </a:hlinkClick>
              </a:rPr>
              <a:t>ユーザーを</a:t>
            </a:r>
            <a:r>
              <a:rPr b="1" lang="ja" sz="1200">
                <a:solidFill>
                  <a:srgbClr val="000000"/>
                </a:solidFill>
                <a:uFill>
                  <a:noFill/>
                </a:uFill>
                <a:latin typeface="Arial"/>
                <a:ea typeface="Arial"/>
                <a:cs typeface="Arial"/>
                <a:sym typeface="Arial"/>
                <a:hlinkClick action="ppaction://hlinksldjump" r:id="rId28">
                  <a:extLst>
                    <a:ext uri="{A12FA001-AC4F-418D-AE19-62706E023703}">
                      <ahyp:hlinkClr val="tx"/>
                    </a:ext>
                  </a:extLst>
                </a:hlinkClick>
              </a:rPr>
              <a:t>一括登録する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29">
                  <a:extLst>
                    <a:ext uri="{A12FA001-AC4F-418D-AE19-62706E023703}">
                      <ahyp:hlinkClr val="tx"/>
                    </a:ext>
                  </a:extLst>
                </a:hlinkClick>
              </a:rPr>
              <a:t>年次更新について</a:t>
            </a:r>
            <a:r>
              <a:rPr b="1" lang="ja" sz="1200">
                <a:solidFill>
                  <a:srgbClr val="000000"/>
                </a:solidFill>
                <a:uFill>
                  <a:noFill/>
                </a:uFill>
                <a:latin typeface="Arial"/>
                <a:ea typeface="Arial"/>
                <a:cs typeface="Arial"/>
                <a:sym typeface="Arial"/>
                <a:hlinkClick action="ppaction://hlinksldjump" r:id="rId30">
                  <a:extLst>
                    <a:ext uri="{A12FA001-AC4F-418D-AE19-62706E023703}">
                      <ahyp:hlinkClr val="tx"/>
                    </a:ext>
                  </a:extLst>
                </a:hlinkClick>
              </a:rPr>
              <a:t>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31">
                  <a:extLst>
                    <a:ext uri="{A12FA001-AC4F-418D-AE19-62706E023703}">
                      <ahyp:hlinkClr val="tx"/>
                    </a:ext>
                  </a:extLst>
                </a:hlinkClick>
              </a:rPr>
              <a:t>ユーザーの役割を変更する                                                 </a:t>
            </a:r>
            <a:endParaRPr sz="1200">
              <a:solidFill>
                <a:srgbClr val="000000"/>
              </a:solidFill>
              <a:latin typeface="Arial"/>
              <a:ea typeface="Arial"/>
              <a:cs typeface="Arial"/>
              <a:sym typeface="Arial"/>
            </a:endParaRPr>
          </a:p>
        </p:txBody>
      </p:sp>
      <p:sp>
        <p:nvSpPr>
          <p:cNvPr id="438" name="Google Shape;438;p47"/>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439" name="Google Shape;439;p47"/>
          <p:cNvSpPr txBox="1"/>
          <p:nvPr/>
        </p:nvSpPr>
        <p:spPr>
          <a:xfrm>
            <a:off x="4655125" y="5564125"/>
            <a:ext cx="3951600" cy="764700"/>
          </a:xfrm>
          <a:prstGeom prst="rect">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b="1" lang="ja" sz="1200">
                <a:solidFill>
                  <a:srgbClr val="003366"/>
                </a:solidFill>
              </a:rPr>
              <a:t>　</a:t>
            </a:r>
            <a:r>
              <a:rPr b="1" i="0" lang="ja" sz="1200" u="none" cap="none" strike="noStrike">
                <a:solidFill>
                  <a:srgbClr val="003366"/>
                </a:solidFill>
              </a:rPr>
              <a:t>InterCLASS Console Support </a:t>
            </a:r>
            <a:r>
              <a:rPr i="0" lang="ja" sz="1200" u="none" cap="none" strike="noStrike">
                <a:solidFill>
                  <a:srgbClr val="003366"/>
                </a:solidFill>
              </a:rPr>
              <a:t>は </a:t>
            </a:r>
            <a:r>
              <a:rPr b="1" i="0" lang="ja" sz="1200" u="none" cap="none" strike="noStrike">
                <a:solidFill>
                  <a:srgbClr val="003366"/>
                </a:solidFill>
              </a:rPr>
              <a:t>Google 管理コ</a:t>
            </a:r>
            <a:endParaRPr b="1" sz="1200">
              <a:solidFill>
                <a:srgbClr val="003366"/>
              </a:solidFill>
            </a:endParaRPr>
          </a:p>
          <a:p>
            <a:pPr indent="0" lvl="0" marL="0" marR="0" rtl="0" algn="l">
              <a:lnSpc>
                <a:spcPct val="115000"/>
              </a:lnSpc>
              <a:spcBef>
                <a:spcPts val="0"/>
              </a:spcBef>
              <a:spcAft>
                <a:spcPts val="0"/>
              </a:spcAft>
              <a:buNone/>
            </a:pPr>
            <a:r>
              <a:rPr b="1" lang="ja" sz="1200">
                <a:solidFill>
                  <a:srgbClr val="003366"/>
                </a:solidFill>
              </a:rPr>
              <a:t>　</a:t>
            </a:r>
            <a:r>
              <a:rPr b="1" i="0" lang="ja" sz="1200" u="none" cap="none" strike="noStrike">
                <a:solidFill>
                  <a:srgbClr val="003366"/>
                </a:solidFill>
              </a:rPr>
              <a:t>ンソール </a:t>
            </a:r>
            <a:r>
              <a:rPr i="0" lang="ja" sz="1200" u="none" cap="none" strike="noStrike">
                <a:solidFill>
                  <a:srgbClr val="003366"/>
                </a:solidFill>
              </a:rPr>
              <a:t>のユーザー管理機能を拡張し、学校での</a:t>
            </a:r>
            <a:endParaRPr sz="1200">
              <a:solidFill>
                <a:srgbClr val="003366"/>
              </a:solidFill>
            </a:endParaRPr>
          </a:p>
          <a:p>
            <a:pPr indent="0" lvl="0" marL="0" marR="0" rtl="0" algn="l">
              <a:lnSpc>
                <a:spcPct val="115000"/>
              </a:lnSpc>
              <a:spcBef>
                <a:spcPts val="0"/>
              </a:spcBef>
              <a:spcAft>
                <a:spcPts val="0"/>
              </a:spcAft>
              <a:buNone/>
            </a:pPr>
            <a:r>
              <a:rPr lang="ja" sz="1200">
                <a:solidFill>
                  <a:srgbClr val="003366"/>
                </a:solidFill>
              </a:rPr>
              <a:t>　</a:t>
            </a:r>
            <a:r>
              <a:rPr i="0" lang="ja" sz="1200" u="none" cap="none" strike="noStrike">
                <a:solidFill>
                  <a:srgbClr val="003366"/>
                </a:solidFill>
              </a:rPr>
              <a:t>ユーザー管理業務を効率化するための</a:t>
            </a:r>
            <a:r>
              <a:rPr lang="ja" sz="1200">
                <a:solidFill>
                  <a:srgbClr val="003366"/>
                </a:solidFill>
              </a:rPr>
              <a:t>ツール</a:t>
            </a:r>
            <a:r>
              <a:rPr i="0" lang="ja" sz="1200" u="none" cap="none" strike="noStrike">
                <a:solidFill>
                  <a:srgbClr val="003366"/>
                </a:solidFill>
              </a:rPr>
              <a:t>です</a:t>
            </a:r>
            <a:r>
              <a:rPr lang="ja" sz="1200">
                <a:solidFill>
                  <a:srgbClr val="003366"/>
                </a:solidFill>
              </a:rPr>
              <a:t>。</a:t>
            </a:r>
            <a:endParaRPr sz="1200">
              <a:solidFill>
                <a:srgbClr val="003366"/>
              </a:solidFill>
            </a:endParaRPr>
          </a:p>
        </p:txBody>
      </p:sp>
      <p:sp>
        <p:nvSpPr>
          <p:cNvPr id="440" name="Google Shape;440;p47"/>
          <p:cNvSpPr txBox="1"/>
          <p:nvPr>
            <p:ph idx="1" type="body"/>
          </p:nvPr>
        </p:nvSpPr>
        <p:spPr>
          <a:xfrm>
            <a:off x="4529250" y="591375"/>
            <a:ext cx="4196700" cy="45582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Clr>
                <a:srgbClr val="000000"/>
              </a:buClr>
              <a:buFont typeface="Arial"/>
              <a:buNone/>
            </a:pPr>
            <a:r>
              <a:rPr b="1" lang="ja" sz="1200">
                <a:solidFill>
                  <a:srgbClr val="000000"/>
                </a:solidFill>
                <a:highlight>
                  <a:srgbClr val="D9D9D9"/>
                </a:highlight>
                <a:latin typeface="Arial"/>
                <a:ea typeface="Arial"/>
                <a:cs typeface="Arial"/>
                <a:sym typeface="Arial"/>
              </a:rPr>
              <a:t>【 グループ 】</a:t>
            </a:r>
            <a:endParaRPr b="1" sz="1200">
              <a:solidFill>
                <a:srgbClr val="000000"/>
              </a:solidFill>
              <a:highlight>
                <a:srgbClr val="D9D9D9"/>
              </a:highlight>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32">
                  <a:extLst>
                    <a:ext uri="{A12FA001-AC4F-418D-AE19-62706E023703}">
                      <ahyp:hlinkClr val="tx"/>
                    </a:ext>
                  </a:extLst>
                </a:hlinkClick>
              </a:rPr>
              <a:t>グループを登録する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33">
                  <a:extLst>
                    <a:ext uri="{A12FA001-AC4F-418D-AE19-62706E023703}">
                      <ahyp:hlinkClr val="tx"/>
                    </a:ext>
                  </a:extLst>
                </a:hlinkClick>
              </a:rPr>
              <a:t>複数のグループを一括登録する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34">
                  <a:extLst>
                    <a:ext uri="{A12FA001-AC4F-418D-AE19-62706E023703}">
                      <ahyp:hlinkClr val="tx"/>
                    </a:ext>
                  </a:extLst>
                </a:hlinkClick>
              </a:rPr>
              <a:t>ユーザーをグループに登録・除外する                                    </a:t>
            </a:r>
            <a:endParaRPr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35">
                  <a:extLst>
                    <a:ext uri="{A12FA001-AC4F-418D-AE19-62706E023703}">
                      <ahyp:hlinkClr val="tx"/>
                    </a:ext>
                  </a:extLst>
                </a:hlinkClick>
              </a:rPr>
              <a:t>複数のユーザーをグループに一括登録する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None/>
            </a:pPr>
            <a:r>
              <a:rPr b="1" lang="ja" sz="1200">
                <a:solidFill>
                  <a:srgbClr val="000000"/>
                </a:solidFill>
                <a:highlight>
                  <a:srgbClr val="D9D9D9"/>
                </a:highlight>
                <a:latin typeface="Arial"/>
                <a:ea typeface="Arial"/>
                <a:cs typeface="Arial"/>
                <a:sym typeface="Arial"/>
              </a:rPr>
              <a:t>【 Classroom 】</a:t>
            </a:r>
            <a:endParaRPr b="1" sz="1200">
              <a:solidFill>
                <a:srgbClr val="FF0000"/>
              </a:solidFill>
              <a:highlight>
                <a:srgbClr val="D9D9D9"/>
              </a:highlight>
              <a:latin typeface="Arial"/>
              <a:ea typeface="Arial"/>
              <a:cs typeface="Arial"/>
              <a:sym typeface="Arial"/>
            </a:endParaRPr>
          </a:p>
          <a:p>
            <a:pPr indent="0" lvl="0" marL="0" rtl="0" algn="l">
              <a:lnSpc>
                <a:spcPct val="100000"/>
              </a:lnSpc>
              <a:spcBef>
                <a:spcPts val="600"/>
              </a:spcBef>
              <a:spcAft>
                <a:spcPts val="0"/>
              </a:spcAft>
              <a:buNone/>
            </a:pPr>
            <a:r>
              <a:rPr b="1" lang="ja" sz="1200">
                <a:solidFill>
                  <a:srgbClr val="000000"/>
                </a:solidFill>
                <a:uFill>
                  <a:noFill/>
                </a:uFill>
                <a:latin typeface="Arial"/>
                <a:ea typeface="Arial"/>
                <a:cs typeface="Arial"/>
                <a:sym typeface="Arial"/>
                <a:hlinkClick action="ppaction://hlinksldjump" r:id="rId36">
                  <a:extLst>
                    <a:ext uri="{A12FA001-AC4F-418D-AE19-62706E023703}">
                      <ahyp:hlinkClr val="tx"/>
                    </a:ext>
                  </a:extLst>
                </a:hlinkClick>
              </a:rPr>
              <a:t>クラスを登録する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37">
                  <a:extLst>
                    <a:ext uri="{A12FA001-AC4F-418D-AE19-62706E023703}">
                      <ahyp:hlinkClr val="tx"/>
                    </a:ext>
                  </a:extLst>
                </a:hlinkClick>
              </a:rPr>
              <a:t>複数のクラスを一括登録する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38">
                  <a:extLst>
                    <a:ext uri="{A12FA001-AC4F-418D-AE19-62706E023703}">
                      <ahyp:hlinkClr val="tx"/>
                    </a:ext>
                  </a:extLst>
                </a:hlinkClick>
              </a:rPr>
              <a:t>学習者をクラスに登録・</a:t>
            </a:r>
            <a:r>
              <a:rPr b="1" lang="ja" sz="1200">
                <a:solidFill>
                  <a:srgbClr val="000000"/>
                </a:solidFill>
                <a:uFill>
                  <a:noFill/>
                </a:uFill>
                <a:latin typeface="Arial"/>
                <a:ea typeface="Arial"/>
                <a:cs typeface="Arial"/>
                <a:sym typeface="Arial"/>
                <a:hlinkClick action="ppaction://hlinksldjump" r:id="rId39">
                  <a:extLst>
                    <a:ext uri="{A12FA001-AC4F-418D-AE19-62706E023703}">
                      <ahyp:hlinkClr val="tx"/>
                    </a:ext>
                  </a:extLst>
                </a:hlinkClick>
              </a:rPr>
              <a:t>除外</a:t>
            </a:r>
            <a:r>
              <a:rPr b="1" lang="ja" sz="1200">
                <a:solidFill>
                  <a:srgbClr val="000000"/>
                </a:solidFill>
                <a:uFill>
                  <a:noFill/>
                </a:uFill>
                <a:latin typeface="Arial"/>
                <a:ea typeface="Arial"/>
                <a:cs typeface="Arial"/>
                <a:sym typeface="Arial"/>
                <a:hlinkClick action="ppaction://hlinksldjump" r:id="rId40">
                  <a:extLst>
                    <a:ext uri="{A12FA001-AC4F-418D-AE19-62706E023703}">
                      <ahyp:hlinkClr val="tx"/>
                    </a:ext>
                  </a:extLst>
                </a:hlinkClick>
              </a:rPr>
              <a:t>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41">
                  <a:extLst>
                    <a:ext uri="{A12FA001-AC4F-418D-AE19-62706E023703}">
                      <ahyp:hlinkClr val="tx"/>
                    </a:ext>
                  </a:extLst>
                </a:hlinkClick>
              </a:rPr>
              <a:t>複数の学習者をクラスに一括登録する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42">
                  <a:extLst>
                    <a:ext uri="{A12FA001-AC4F-418D-AE19-62706E023703}">
                      <ahyp:hlinkClr val="tx"/>
                    </a:ext>
                  </a:extLst>
                </a:hlinkClick>
              </a:rPr>
              <a:t>クラスの学習者を CSV 形式ファイルで保存する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highlight>
                  <a:srgbClr val="D9D9D9"/>
                </a:highlight>
                <a:latin typeface="Arial"/>
                <a:ea typeface="Arial"/>
                <a:cs typeface="Arial"/>
                <a:sym typeface="Arial"/>
              </a:rPr>
              <a:t>【 QRコードログイン 】</a:t>
            </a:r>
            <a:endParaRPr b="1" sz="1200">
              <a:solidFill>
                <a:srgbClr val="000000"/>
              </a:solidFill>
              <a:highlight>
                <a:srgbClr val="D9D9D9"/>
              </a:highlight>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43">
                  <a:extLst>
                    <a:ext uri="{A12FA001-AC4F-418D-AE19-62706E023703}">
                      <ahyp:hlinkClr val="tx"/>
                    </a:ext>
                  </a:extLst>
                </a:hlinkClick>
              </a:rPr>
              <a:t>ログイン</a:t>
            </a:r>
            <a:r>
              <a:rPr b="1" lang="ja" sz="1200">
                <a:solidFill>
                  <a:srgbClr val="000000"/>
                </a:solidFill>
                <a:uFill>
                  <a:noFill/>
                </a:uFill>
                <a:latin typeface="Arial"/>
                <a:ea typeface="Arial"/>
                <a:cs typeface="Arial"/>
                <a:sym typeface="Arial"/>
                <a:hlinkClick action="ppaction://hlinksldjump" r:id="rId44">
                  <a:extLst>
                    <a:ext uri="{A12FA001-AC4F-418D-AE19-62706E023703}">
                      <ahyp:hlinkClr val="tx"/>
                    </a:ext>
                  </a:extLst>
                </a:hlinkClick>
              </a:rPr>
              <a:t>カードを印刷する</a:t>
            </a:r>
            <a:r>
              <a:rPr b="1" lang="ja" sz="1200">
                <a:solidFill>
                  <a:srgbClr val="000000"/>
                </a:solidFill>
                <a:uFill>
                  <a:noFill/>
                </a:uFill>
                <a:latin typeface="Arial"/>
                <a:ea typeface="Arial"/>
                <a:cs typeface="Arial"/>
                <a:sym typeface="Arial"/>
                <a:hlinkClick action="ppaction://hlinksldjump" r:id="rId45">
                  <a:extLst>
                    <a:ext uri="{A12FA001-AC4F-418D-AE19-62706E023703}">
                      <ahyp:hlinkClr val="tx"/>
                    </a:ext>
                  </a:extLst>
                </a:hlinkClick>
              </a:rPr>
              <a:t>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46">
                  <a:extLst>
                    <a:ext uri="{A12FA001-AC4F-418D-AE19-62706E023703}">
                      <ahyp:hlinkClr val="tx"/>
                    </a:ext>
                  </a:extLst>
                </a:hlinkClick>
              </a:rPr>
              <a:t>Chromebook にログインする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47">
                  <a:extLst>
                    <a:ext uri="{A12FA001-AC4F-418D-AE19-62706E023703}">
                      <ahyp:hlinkClr val="tx"/>
                    </a:ext>
                  </a:extLst>
                </a:hlinkClick>
              </a:rPr>
              <a:t>QR コードをリセットする                                                      </a:t>
            </a:r>
            <a:r>
              <a:rPr lang="ja">
                <a:latin typeface="Arial"/>
                <a:ea typeface="Arial"/>
                <a:cs typeface="Arial"/>
                <a:sym typeface="Arial"/>
              </a:rPr>
              <a:t> </a:t>
            </a:r>
            <a:r>
              <a:rPr b="1" lang="ja" sz="1200">
                <a:solidFill>
                  <a:srgbClr val="000000"/>
                </a:solidFill>
                <a:uFill>
                  <a:noFill/>
                </a:uFill>
                <a:latin typeface="Arial"/>
                <a:ea typeface="Arial"/>
                <a:cs typeface="Arial"/>
                <a:sym typeface="Arial"/>
                <a:hlinkClick action="ppaction://hlinksldjump" r:id="rId48">
                  <a:extLst>
                    <a:ext uri="{A12FA001-AC4F-418D-AE19-62706E023703}">
                      <ahyp:hlinkClr val="tx"/>
                    </a:ext>
                  </a:extLst>
                </a:hlinkClick>
              </a:rPr>
              <a:t>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200">
                <a:solidFill>
                  <a:srgbClr val="000000"/>
                </a:solidFill>
                <a:uFill>
                  <a:noFill/>
                </a:uFill>
                <a:latin typeface="Arial"/>
                <a:ea typeface="Arial"/>
                <a:cs typeface="Arial"/>
                <a:sym typeface="Arial"/>
                <a:hlinkClick action="ppaction://hlinksldjump" r:id="rId49">
                  <a:extLst>
                    <a:ext uri="{A12FA001-AC4F-418D-AE19-62706E023703}">
                      <ahyp:hlinkClr val="tx"/>
                    </a:ext>
                  </a:extLst>
                </a:hlinkClick>
              </a:rPr>
              <a:t>InterCLASS Console Support に関するお問合せ                   </a:t>
            </a:r>
            <a:endParaRPr b="1" sz="1200">
              <a:solidFill>
                <a:srgbClr val="000000"/>
              </a:solidFill>
              <a:latin typeface="Arial"/>
              <a:ea typeface="Arial"/>
              <a:cs typeface="Arial"/>
              <a:sym typeface="Arial"/>
            </a:endParaRPr>
          </a:p>
        </p:txBody>
      </p:sp>
      <p:sp>
        <p:nvSpPr>
          <p:cNvPr id="441" name="Google Shape;441;p47"/>
          <p:cNvSpPr txBox="1"/>
          <p:nvPr>
            <p:ph idx="1" type="body"/>
          </p:nvPr>
        </p:nvSpPr>
        <p:spPr>
          <a:xfrm>
            <a:off x="3893850" y="591375"/>
            <a:ext cx="421200" cy="5817000"/>
          </a:xfrm>
          <a:prstGeom prst="rect">
            <a:avLst/>
          </a:prstGeom>
        </p:spPr>
        <p:txBody>
          <a:bodyPr anchorCtr="0" anchor="t" bIns="91425" lIns="91425" spcFirstLastPara="1" rIns="91425" wrap="square" tIns="91425">
            <a:noAutofit/>
          </a:bodyPr>
          <a:lstStyle/>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3</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4</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5</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6</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7</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8</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9</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10</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11</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12</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13</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14</a:t>
            </a:r>
            <a:endParaRPr b="1" sz="12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16</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17</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18</a:t>
            </a:r>
            <a:endParaRPr sz="1200"/>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20</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22</a:t>
            </a:r>
            <a:endParaRPr b="1" sz="1200">
              <a:solidFill>
                <a:srgbClr val="000000"/>
              </a:solidFill>
              <a:latin typeface="Arial"/>
              <a:ea typeface="Arial"/>
              <a:cs typeface="Arial"/>
              <a:sym typeface="Arial"/>
            </a:endParaRPr>
          </a:p>
        </p:txBody>
      </p:sp>
      <p:sp>
        <p:nvSpPr>
          <p:cNvPr id="442" name="Google Shape;442;p47"/>
          <p:cNvSpPr txBox="1"/>
          <p:nvPr>
            <p:ph idx="1" type="body"/>
          </p:nvPr>
        </p:nvSpPr>
        <p:spPr>
          <a:xfrm>
            <a:off x="8304750" y="591375"/>
            <a:ext cx="421200" cy="45582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Clr>
                <a:srgbClr val="000000"/>
              </a:buClr>
              <a:buFont typeface="Arial"/>
              <a:buNone/>
            </a:pPr>
            <a:r>
              <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23</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24</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None/>
            </a:pPr>
            <a:r>
              <a:rPr b="1" lang="ja" sz="1200">
                <a:solidFill>
                  <a:srgbClr val="000000"/>
                </a:solidFill>
                <a:latin typeface="Arial"/>
                <a:ea typeface="Arial"/>
                <a:cs typeface="Arial"/>
                <a:sym typeface="Arial"/>
              </a:rPr>
              <a:t>26</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28</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None/>
            </a:pPr>
            <a:r>
              <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30</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31</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33</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35</a:t>
            </a:r>
            <a:endParaRPr b="1" sz="1200" u="sng">
              <a:solidFill>
                <a:srgbClr val="000000"/>
              </a:solidFill>
              <a:highlight>
                <a:srgbClr val="D9D9D9"/>
              </a:highlight>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37</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38</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40</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41</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t/>
            </a:r>
            <a:endParaRPr b="1" sz="1200">
              <a:solidFill>
                <a:srgbClr val="000000"/>
              </a:solidFill>
              <a:latin typeface="Arial"/>
              <a:ea typeface="Arial"/>
              <a:cs typeface="Arial"/>
              <a:sym typeface="Arial"/>
            </a:endParaRPr>
          </a:p>
          <a:p>
            <a:pPr indent="0" lvl="0" marL="0" rtl="0" algn="r">
              <a:lnSpc>
                <a:spcPct val="100000"/>
              </a:lnSpc>
              <a:spcBef>
                <a:spcPts val="600"/>
              </a:spcBef>
              <a:spcAft>
                <a:spcPts val="0"/>
              </a:spcAft>
              <a:buClr>
                <a:srgbClr val="000000"/>
              </a:buClr>
              <a:buFont typeface="Arial"/>
              <a:buNone/>
            </a:pPr>
            <a:r>
              <a:rPr b="1" lang="ja" sz="1200">
                <a:solidFill>
                  <a:srgbClr val="000000"/>
                </a:solidFill>
                <a:latin typeface="Arial"/>
                <a:ea typeface="Arial"/>
                <a:cs typeface="Arial"/>
                <a:sym typeface="Arial"/>
              </a:rPr>
              <a:t>42</a:t>
            </a:r>
            <a:endParaRPr b="1" sz="1200">
              <a:solidFill>
                <a:srgbClr val="000000"/>
              </a:solidFill>
              <a:latin typeface="Arial"/>
              <a:ea typeface="Arial"/>
              <a:cs typeface="Arial"/>
              <a:sym typeface="Arial"/>
            </a:endParaRPr>
          </a:p>
        </p:txBody>
      </p:sp>
      <p:pic>
        <p:nvPicPr>
          <p:cNvPr id="443" name="Google Shape;443;p47"/>
          <p:cNvPicPr preferRelativeResize="0"/>
          <p:nvPr/>
        </p:nvPicPr>
        <p:blipFill rotWithShape="1">
          <a:blip r:embed="rId50">
            <a:alphaModFix/>
          </a:blip>
          <a:srcRect b="0" l="47393" r="0" t="0"/>
          <a:stretch/>
        </p:blipFill>
        <p:spPr>
          <a:xfrm>
            <a:off x="0" y="5382326"/>
            <a:ext cx="404798" cy="871830"/>
          </a:xfrm>
          <a:prstGeom prst="rect">
            <a:avLst/>
          </a:prstGeom>
          <a:noFill/>
          <a:ln>
            <a:noFill/>
          </a:ln>
        </p:spPr>
      </p:pic>
      <p:sp>
        <p:nvSpPr>
          <p:cNvPr id="444" name="Google Shape;444;p47"/>
          <p:cNvSpPr/>
          <p:nvPr/>
        </p:nvSpPr>
        <p:spPr>
          <a:xfrm>
            <a:off x="0" y="5299875"/>
            <a:ext cx="421200" cy="1108500"/>
          </a:xfrm>
          <a:prstGeom prst="rect">
            <a:avLst/>
          </a:prstGeom>
          <a:solidFill>
            <a:srgbClr val="FFFFFF">
              <a:alpha val="80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7"/>
          <p:cNvSpPr txBox="1"/>
          <p:nvPr/>
        </p:nvSpPr>
        <p:spPr>
          <a:xfrm>
            <a:off x="3108450" y="68175"/>
            <a:ext cx="5196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100">
                <a:solidFill>
                  <a:srgbClr val="FF3300"/>
                </a:solidFill>
              </a:rPr>
              <a:t>※管理者の権限や種類により一部の操作が行えない場合もございます。</a:t>
            </a:r>
            <a:endParaRPr sz="1100">
              <a:solidFill>
                <a:srgbClr val="FF3300"/>
              </a:solidFill>
            </a:endParaRPr>
          </a:p>
          <a:p>
            <a:pPr indent="0" lvl="0" marL="0" rtl="0" algn="l">
              <a:spcBef>
                <a:spcPts val="0"/>
              </a:spcBef>
              <a:spcAft>
                <a:spcPts val="0"/>
              </a:spcAft>
              <a:buNone/>
            </a:pPr>
            <a:r>
              <a:rPr lang="ja" sz="1100">
                <a:solidFill>
                  <a:srgbClr val="FF3300"/>
                </a:solidFill>
              </a:rPr>
              <a:t>ご自身の管理権限と照らし合わせてご覧ください。</a:t>
            </a:r>
            <a:endParaRPr sz="1100">
              <a:solidFill>
                <a:srgbClr val="FF33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id="759" name="Google Shape;759;p65"/>
          <p:cNvPicPr preferRelativeResize="0"/>
          <p:nvPr/>
        </p:nvPicPr>
        <p:blipFill>
          <a:blip r:embed="rId3">
            <a:alphaModFix/>
          </a:blip>
          <a:stretch>
            <a:fillRect/>
          </a:stretch>
        </p:blipFill>
        <p:spPr>
          <a:xfrm>
            <a:off x="5321450" y="2541750"/>
            <a:ext cx="3350927" cy="1477500"/>
          </a:xfrm>
          <a:prstGeom prst="rect">
            <a:avLst/>
          </a:prstGeom>
          <a:noFill/>
          <a:ln cap="flat" cmpd="sng" w="9525">
            <a:solidFill>
              <a:srgbClr val="B7B7B7"/>
            </a:solidFill>
            <a:prstDash val="solid"/>
            <a:round/>
            <a:headEnd len="sm" w="sm" type="none"/>
            <a:tailEnd len="sm" w="sm" type="none"/>
          </a:ln>
        </p:spPr>
      </p:pic>
      <p:sp>
        <p:nvSpPr>
          <p:cNvPr id="760" name="Google Shape;760;p65"/>
          <p:cNvSpPr txBox="1"/>
          <p:nvPr/>
        </p:nvSpPr>
        <p:spPr>
          <a:xfrm>
            <a:off x="234950" y="679300"/>
            <a:ext cx="8591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ICCS</a:t>
            </a:r>
            <a:r>
              <a:rPr b="1" lang="ja" sz="1292"/>
              <a:t> では 年次更新でユーザー情報を CSV ファイルから変更することができます。</a:t>
            </a:r>
            <a:endParaRPr b="1" sz="1292"/>
          </a:p>
          <a:p>
            <a:pPr indent="0" lvl="0" marL="0" rtl="0" algn="l">
              <a:lnSpc>
                <a:spcPct val="115000"/>
              </a:lnSpc>
              <a:spcBef>
                <a:spcPts val="0"/>
              </a:spcBef>
              <a:spcAft>
                <a:spcPts val="0"/>
              </a:spcAft>
              <a:buNone/>
            </a:pPr>
            <a:r>
              <a:rPr b="1" lang="ja" sz="1292"/>
              <a:t>登録済みユーザーの</a:t>
            </a:r>
            <a:r>
              <a:rPr b="1" lang="ja" sz="1292"/>
              <a:t>メールアドレスに紐づけて、変更した情報を更新します。</a:t>
            </a:r>
            <a:endParaRPr b="1" sz="1292"/>
          </a:p>
        </p:txBody>
      </p:sp>
      <p:sp>
        <p:nvSpPr>
          <p:cNvPr id="761" name="Google Shape;761;p65"/>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762" name="Google Shape;762;p65"/>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latin typeface="Arial"/>
                <a:ea typeface="Arial"/>
                <a:cs typeface="Arial"/>
                <a:sym typeface="Arial"/>
              </a:rPr>
              <a:t>年次更新について➀</a:t>
            </a:r>
            <a:endParaRPr sz="3100" u="sng">
              <a:latin typeface="Arial"/>
              <a:ea typeface="Arial"/>
              <a:cs typeface="Arial"/>
              <a:sym typeface="Arial"/>
            </a:endParaRPr>
          </a:p>
        </p:txBody>
      </p:sp>
      <p:sp>
        <p:nvSpPr>
          <p:cNvPr id="763" name="Google Shape;763;p65"/>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764" name="Google Shape;764;p65"/>
          <p:cNvSpPr/>
          <p:nvPr/>
        </p:nvSpPr>
        <p:spPr>
          <a:xfrm>
            <a:off x="7654524" y="29133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765" name="Google Shape;765;p65"/>
          <p:cNvSpPr txBox="1"/>
          <p:nvPr/>
        </p:nvSpPr>
        <p:spPr>
          <a:xfrm>
            <a:off x="10372375" y="5493500"/>
            <a:ext cx="6924900" cy="10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65"/>
          <p:cNvSpPr txBox="1"/>
          <p:nvPr/>
        </p:nvSpPr>
        <p:spPr>
          <a:xfrm>
            <a:off x="0" y="1741800"/>
            <a:ext cx="5010900" cy="2963100"/>
          </a:xfrm>
          <a:prstGeom prst="rect">
            <a:avLst/>
          </a:prstGeom>
          <a:noFill/>
          <a:ln>
            <a:noFill/>
          </a:ln>
        </p:spPr>
        <p:txBody>
          <a:bodyPr anchorCtr="0" anchor="t" bIns="45700" lIns="91425" spcFirstLastPara="1" rIns="91425" wrap="square" tIns="45700">
            <a:spAutoFit/>
          </a:bodyPr>
          <a:lstStyle/>
          <a:p>
            <a:pPr indent="-317500" lvl="0" marL="457200" rtl="0" algn="l">
              <a:lnSpc>
                <a:spcPct val="125000"/>
              </a:lnSpc>
              <a:spcBef>
                <a:spcPts val="0"/>
              </a:spcBef>
              <a:spcAft>
                <a:spcPts val="0"/>
              </a:spcAft>
              <a:buSzPts val="1400"/>
              <a:buAutoNum type="arabicPeriod"/>
            </a:pPr>
            <a:r>
              <a:rPr lang="ja">
                <a:uFill>
                  <a:noFill/>
                </a:uFill>
                <a:hlinkClick action="ppaction://hlinksldjump" r:id="rId4"/>
              </a:rPr>
              <a:t>ユーザー管理画面を開き（ P.15 ）</a:t>
            </a:r>
            <a:r>
              <a:rPr lang="ja"/>
              <a:t>、</a:t>
            </a:r>
            <a:endParaRPr/>
          </a:p>
          <a:p>
            <a:pPr indent="0" lvl="0" marL="457200" rtl="0" algn="l">
              <a:lnSpc>
                <a:spcPct val="125000"/>
              </a:lnSpc>
              <a:spcBef>
                <a:spcPts val="0"/>
              </a:spcBef>
              <a:spcAft>
                <a:spcPts val="0"/>
              </a:spcAft>
              <a:buNone/>
            </a:pPr>
            <a:r>
              <a:rPr lang="ja"/>
              <a:t>画面右上の            アイコンをクリック</a:t>
            </a:r>
            <a:endParaRPr/>
          </a:p>
          <a:p>
            <a:pPr indent="0" lvl="0" marL="457200" rtl="0" algn="l">
              <a:lnSpc>
                <a:spcPct val="125000"/>
              </a:lnSpc>
              <a:spcBef>
                <a:spcPts val="0"/>
              </a:spcBef>
              <a:spcAft>
                <a:spcPts val="0"/>
              </a:spcAft>
              <a:buNone/>
            </a:pPr>
            <a:r>
              <a:rPr lang="ja" sz="1200"/>
              <a:t>　⇒ ユーザーのエクスポート画面が表示されます。</a:t>
            </a:r>
            <a:endParaRPr sz="1200"/>
          </a:p>
          <a:p>
            <a:pPr indent="0" lvl="0" marL="457200" rtl="0" algn="l">
              <a:lnSpc>
                <a:spcPct val="125000"/>
              </a:lnSpc>
              <a:spcBef>
                <a:spcPts val="0"/>
              </a:spcBef>
              <a:spcAft>
                <a:spcPts val="0"/>
              </a:spcAft>
              <a:buNone/>
            </a:pPr>
            <a:r>
              <a:t/>
            </a:r>
            <a:endParaRPr/>
          </a:p>
          <a:p>
            <a:pPr indent="0" lvl="0" marL="457200" rtl="0" algn="l">
              <a:lnSpc>
                <a:spcPct val="125000"/>
              </a:lnSpc>
              <a:spcBef>
                <a:spcPts val="0"/>
              </a:spcBef>
              <a:spcAft>
                <a:spcPts val="0"/>
              </a:spcAft>
              <a:buNone/>
            </a:pPr>
            <a:r>
              <a:t/>
            </a:r>
            <a:endParaRPr/>
          </a:p>
          <a:p>
            <a:pPr indent="-317500" lvl="0" marL="457200" rtl="0" algn="l">
              <a:lnSpc>
                <a:spcPct val="125000"/>
              </a:lnSpc>
              <a:spcBef>
                <a:spcPts val="0"/>
              </a:spcBef>
              <a:spcAft>
                <a:spcPts val="0"/>
              </a:spcAft>
              <a:buSzPts val="1400"/>
              <a:buAutoNum type="arabicPeriod"/>
            </a:pPr>
            <a:r>
              <a:rPr lang="ja"/>
              <a:t>「保存」ボタンをクリックして、</a:t>
            </a:r>
            <a:endParaRPr/>
          </a:p>
          <a:p>
            <a:pPr indent="0" lvl="0" marL="457200" rtl="0" algn="l">
              <a:lnSpc>
                <a:spcPct val="125000"/>
              </a:lnSpc>
              <a:spcBef>
                <a:spcPts val="0"/>
              </a:spcBef>
              <a:spcAft>
                <a:spcPts val="0"/>
              </a:spcAft>
              <a:buNone/>
            </a:pPr>
            <a:r>
              <a:rPr b="1" lang="ja"/>
              <a:t>users.csv</a:t>
            </a:r>
            <a:r>
              <a:rPr lang="ja"/>
              <a:t> ファイルをダウンロード後、開きます。</a:t>
            </a:r>
            <a:endParaRPr/>
          </a:p>
          <a:p>
            <a:pPr indent="0" lvl="0" marL="457200" rtl="0" algn="l">
              <a:lnSpc>
                <a:spcPct val="125000"/>
              </a:lnSpc>
              <a:spcBef>
                <a:spcPts val="0"/>
              </a:spcBef>
              <a:spcAft>
                <a:spcPts val="0"/>
              </a:spcAft>
              <a:buNone/>
            </a:pPr>
            <a:r>
              <a:t/>
            </a:r>
            <a:endParaRPr/>
          </a:p>
          <a:p>
            <a:pPr indent="0" lvl="0" marL="457200" rtl="0" algn="l">
              <a:lnSpc>
                <a:spcPct val="125000"/>
              </a:lnSpc>
              <a:spcBef>
                <a:spcPts val="0"/>
              </a:spcBef>
              <a:spcAft>
                <a:spcPts val="0"/>
              </a:spcAft>
              <a:buNone/>
            </a:pPr>
            <a:r>
              <a:t/>
            </a:r>
            <a:endParaRPr/>
          </a:p>
          <a:p>
            <a:pPr indent="-317500" lvl="0" marL="457200" rtl="0" algn="l">
              <a:lnSpc>
                <a:spcPct val="125000"/>
              </a:lnSpc>
              <a:spcBef>
                <a:spcPts val="0"/>
              </a:spcBef>
              <a:spcAft>
                <a:spcPts val="0"/>
              </a:spcAft>
              <a:buSzPts val="1400"/>
              <a:buAutoNum type="arabicPeriod"/>
            </a:pPr>
            <a:r>
              <a:rPr lang="ja"/>
              <a:t>メールアドレス以外の該当箇所を変更した後、</a:t>
            </a:r>
            <a:endParaRPr/>
          </a:p>
          <a:p>
            <a:pPr indent="0" lvl="0" marL="457200" rtl="0" algn="l">
              <a:lnSpc>
                <a:spcPct val="125000"/>
              </a:lnSpc>
              <a:spcBef>
                <a:spcPts val="0"/>
              </a:spcBef>
              <a:spcAft>
                <a:spcPts val="0"/>
              </a:spcAft>
              <a:buNone/>
            </a:pPr>
            <a:r>
              <a:rPr b="1" lang="ja"/>
              <a:t>CSV</a:t>
            </a:r>
            <a:r>
              <a:rPr lang="ja"/>
              <a:t> ファイルを保存して閉じます。</a:t>
            </a:r>
            <a:endParaRPr sz="1200"/>
          </a:p>
        </p:txBody>
      </p:sp>
      <p:pic>
        <p:nvPicPr>
          <p:cNvPr id="767" name="Google Shape;767;p65"/>
          <p:cNvPicPr preferRelativeResize="0"/>
          <p:nvPr/>
        </p:nvPicPr>
        <p:blipFill>
          <a:blip r:embed="rId5">
            <a:alphaModFix/>
          </a:blip>
          <a:stretch>
            <a:fillRect/>
          </a:stretch>
        </p:blipFill>
        <p:spPr>
          <a:xfrm>
            <a:off x="1505000" y="2038950"/>
            <a:ext cx="209150" cy="209150"/>
          </a:xfrm>
          <a:prstGeom prst="rect">
            <a:avLst/>
          </a:prstGeom>
          <a:noFill/>
          <a:ln>
            <a:noFill/>
          </a:ln>
        </p:spPr>
      </p:pic>
      <p:sp>
        <p:nvSpPr>
          <p:cNvPr id="768" name="Google Shape;768;p65"/>
          <p:cNvSpPr/>
          <p:nvPr/>
        </p:nvSpPr>
        <p:spPr>
          <a:xfrm>
            <a:off x="7421500" y="3478650"/>
            <a:ext cx="1251000" cy="540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65"/>
          <p:cNvSpPr/>
          <p:nvPr/>
        </p:nvSpPr>
        <p:spPr>
          <a:xfrm>
            <a:off x="2091450" y="5089475"/>
            <a:ext cx="4961100" cy="9408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ja">
                <a:solidFill>
                  <a:srgbClr val="003366"/>
                </a:solidFill>
              </a:rPr>
              <a:t>CSV</a:t>
            </a:r>
            <a:r>
              <a:rPr lang="ja">
                <a:solidFill>
                  <a:srgbClr val="003366"/>
                </a:solidFill>
              </a:rPr>
              <a:t> ファイルで</a:t>
            </a:r>
            <a:r>
              <a:rPr lang="ja">
                <a:solidFill>
                  <a:srgbClr val="003366"/>
                </a:solidFill>
              </a:rPr>
              <a:t>ユーザーのパスワード情報が空欄の場合、</a:t>
            </a:r>
            <a:endParaRPr>
              <a:solidFill>
                <a:srgbClr val="003366"/>
              </a:solidFill>
            </a:endParaRPr>
          </a:p>
          <a:p>
            <a:pPr indent="0" lvl="0" marL="0" rtl="0" algn="l">
              <a:lnSpc>
                <a:spcPct val="115000"/>
              </a:lnSpc>
              <a:spcBef>
                <a:spcPts val="0"/>
              </a:spcBef>
              <a:spcAft>
                <a:spcPts val="0"/>
              </a:spcAft>
              <a:buNone/>
            </a:pPr>
            <a:r>
              <a:rPr lang="ja">
                <a:solidFill>
                  <a:srgbClr val="003366"/>
                </a:solidFill>
              </a:rPr>
              <a:t>既存のパスワードが引き続きご利用頂けます。</a:t>
            </a:r>
            <a:endParaRPr>
              <a:solidFill>
                <a:srgbClr val="003366"/>
              </a:solidFill>
            </a:endParaRPr>
          </a:p>
        </p:txBody>
      </p:sp>
      <p:grpSp>
        <p:nvGrpSpPr>
          <p:cNvPr id="770" name="Google Shape;770;p65"/>
          <p:cNvGrpSpPr/>
          <p:nvPr/>
        </p:nvGrpSpPr>
        <p:grpSpPr>
          <a:xfrm>
            <a:off x="2526929" y="4885150"/>
            <a:ext cx="1079100" cy="303100"/>
            <a:chOff x="7392879" y="2732575"/>
            <a:chExt cx="1079100" cy="303100"/>
          </a:xfrm>
        </p:grpSpPr>
        <p:sp>
          <p:nvSpPr>
            <p:cNvPr id="771" name="Google Shape;771;p65"/>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772" name="Google Shape;772;p65"/>
            <p:cNvPicPr preferRelativeResize="0"/>
            <p:nvPr/>
          </p:nvPicPr>
          <p:blipFill>
            <a:blip r:embed="rId6">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66"/>
          <p:cNvSpPr txBox="1"/>
          <p:nvPr/>
        </p:nvSpPr>
        <p:spPr>
          <a:xfrm>
            <a:off x="0" y="984825"/>
            <a:ext cx="6348900" cy="4433100"/>
          </a:xfrm>
          <a:prstGeom prst="rect">
            <a:avLst/>
          </a:prstGeom>
          <a:noFill/>
          <a:ln>
            <a:noFill/>
          </a:ln>
        </p:spPr>
        <p:txBody>
          <a:bodyPr anchorCtr="0" anchor="t" bIns="45700" lIns="91425" spcFirstLastPara="1" rIns="91425" wrap="square" tIns="45700">
            <a:spAutoFit/>
          </a:bodyPr>
          <a:lstStyle/>
          <a:p>
            <a:pPr indent="-317500" lvl="0" marL="457200" rtl="0" algn="l">
              <a:lnSpc>
                <a:spcPct val="125000"/>
              </a:lnSpc>
              <a:spcBef>
                <a:spcPts val="0"/>
              </a:spcBef>
              <a:spcAft>
                <a:spcPts val="0"/>
              </a:spcAft>
              <a:buSzPts val="1400"/>
              <a:buAutoNum type="arabicPeriod"/>
            </a:pPr>
            <a:r>
              <a:rPr lang="ja"/>
              <a:t>再度、</a:t>
            </a:r>
            <a:r>
              <a:rPr lang="ja">
                <a:uFill>
                  <a:noFill/>
                </a:uFill>
                <a:hlinkClick action="ppaction://hlinksldjump" r:id="rId3"/>
              </a:rPr>
              <a:t>ユーザー管理画面を開き</a:t>
            </a:r>
            <a:r>
              <a:rPr lang="ja"/>
              <a:t>、</a:t>
            </a:r>
            <a:endParaRPr/>
          </a:p>
          <a:p>
            <a:pPr indent="0" lvl="0" marL="457200" rtl="0" algn="l">
              <a:lnSpc>
                <a:spcPct val="125000"/>
              </a:lnSpc>
              <a:spcBef>
                <a:spcPts val="0"/>
              </a:spcBef>
              <a:spcAft>
                <a:spcPts val="0"/>
              </a:spcAft>
              <a:buNone/>
            </a:pPr>
            <a:r>
              <a:rPr lang="ja"/>
              <a:t>画面右上の            アイコンをクリック</a:t>
            </a:r>
            <a:endParaRPr/>
          </a:p>
          <a:p>
            <a:pPr indent="0" lvl="0" marL="457200" rtl="0" algn="l">
              <a:lnSpc>
                <a:spcPct val="125000"/>
              </a:lnSpc>
              <a:spcBef>
                <a:spcPts val="0"/>
              </a:spcBef>
              <a:spcAft>
                <a:spcPts val="0"/>
              </a:spcAft>
              <a:buNone/>
            </a:pPr>
            <a:r>
              <a:rPr lang="ja" sz="1200"/>
              <a:t>　⇒ ユーザーのインポート画面が表示されます。</a:t>
            </a:r>
            <a:endParaRPr sz="1200"/>
          </a:p>
          <a:p>
            <a:pPr indent="0" lvl="0" marL="457200" rtl="0" algn="l">
              <a:lnSpc>
                <a:spcPct val="125000"/>
              </a:lnSpc>
              <a:spcBef>
                <a:spcPts val="0"/>
              </a:spcBef>
              <a:spcAft>
                <a:spcPts val="0"/>
              </a:spcAft>
              <a:buNone/>
            </a:pPr>
            <a:r>
              <a:t/>
            </a:r>
            <a:endParaRPr sz="1200"/>
          </a:p>
          <a:p>
            <a:pPr indent="0" lvl="0" marL="457200" rtl="0" algn="l">
              <a:lnSpc>
                <a:spcPct val="125000"/>
              </a:lnSpc>
              <a:spcBef>
                <a:spcPts val="0"/>
              </a:spcBef>
              <a:spcAft>
                <a:spcPts val="0"/>
              </a:spcAft>
              <a:buNone/>
            </a:pPr>
            <a:r>
              <a:t/>
            </a:r>
            <a:endParaRPr sz="1200"/>
          </a:p>
          <a:p>
            <a:pPr indent="0" lvl="0" marL="457200" rtl="0" algn="l">
              <a:lnSpc>
                <a:spcPct val="125000"/>
              </a:lnSpc>
              <a:spcBef>
                <a:spcPts val="0"/>
              </a:spcBef>
              <a:spcAft>
                <a:spcPts val="0"/>
              </a:spcAft>
              <a:buNone/>
            </a:pPr>
            <a:r>
              <a:t/>
            </a:r>
            <a:endParaRPr sz="1200"/>
          </a:p>
          <a:p>
            <a:pPr indent="-317500" lvl="0" marL="457200" rtl="0" algn="l">
              <a:lnSpc>
                <a:spcPct val="125000"/>
              </a:lnSpc>
              <a:spcBef>
                <a:spcPts val="0"/>
              </a:spcBef>
              <a:spcAft>
                <a:spcPts val="0"/>
              </a:spcAft>
              <a:buSzPts val="1400"/>
              <a:buAutoNum type="arabicPeriod"/>
            </a:pPr>
            <a:r>
              <a:rPr lang="ja"/>
              <a:t>「ファイル選択」ボタンで編集した</a:t>
            </a:r>
            <a:endParaRPr/>
          </a:p>
          <a:p>
            <a:pPr indent="0" lvl="0" marL="457200" rtl="0" algn="l">
              <a:lnSpc>
                <a:spcPct val="125000"/>
              </a:lnSpc>
              <a:spcBef>
                <a:spcPts val="0"/>
              </a:spcBef>
              <a:spcAft>
                <a:spcPts val="0"/>
              </a:spcAft>
              <a:buNone/>
            </a:pPr>
            <a:r>
              <a:rPr lang="ja"/>
              <a:t> </a:t>
            </a:r>
            <a:r>
              <a:rPr b="1" lang="ja"/>
              <a:t>CSV</a:t>
            </a:r>
            <a:r>
              <a:rPr lang="ja"/>
              <a:t> ファイルを選択し</a:t>
            </a:r>
            <a:r>
              <a:rPr lang="ja"/>
              <a:t>ます。</a:t>
            </a:r>
            <a:endParaRPr/>
          </a:p>
          <a:p>
            <a:pPr indent="0" lvl="0" marL="457200" rtl="0" algn="l">
              <a:lnSpc>
                <a:spcPct val="125000"/>
              </a:lnSpc>
              <a:spcBef>
                <a:spcPts val="0"/>
              </a:spcBef>
              <a:spcAft>
                <a:spcPts val="0"/>
              </a:spcAft>
              <a:buNone/>
            </a:pPr>
            <a:r>
              <a:t/>
            </a:r>
            <a:endParaRPr/>
          </a:p>
          <a:p>
            <a:pPr indent="0" lvl="0" marL="457200" rtl="0" algn="l">
              <a:lnSpc>
                <a:spcPct val="125000"/>
              </a:lnSpc>
              <a:spcBef>
                <a:spcPts val="0"/>
              </a:spcBef>
              <a:spcAft>
                <a:spcPts val="0"/>
              </a:spcAft>
              <a:buNone/>
            </a:pPr>
            <a:r>
              <a:t/>
            </a:r>
            <a:endParaRPr/>
          </a:p>
          <a:p>
            <a:pPr indent="0" lvl="0" marL="457200" rtl="0" algn="l">
              <a:lnSpc>
                <a:spcPct val="125000"/>
              </a:lnSpc>
              <a:spcBef>
                <a:spcPts val="0"/>
              </a:spcBef>
              <a:spcAft>
                <a:spcPts val="0"/>
              </a:spcAft>
              <a:buNone/>
            </a:pPr>
            <a:r>
              <a:t/>
            </a:r>
            <a:endParaRPr/>
          </a:p>
          <a:p>
            <a:pPr indent="-317500" lvl="0" marL="457200" rtl="0" algn="l">
              <a:lnSpc>
                <a:spcPct val="125000"/>
              </a:lnSpc>
              <a:spcBef>
                <a:spcPts val="0"/>
              </a:spcBef>
              <a:spcAft>
                <a:spcPts val="0"/>
              </a:spcAft>
              <a:buSzPts val="1400"/>
              <a:buAutoNum type="arabicPeriod"/>
            </a:pPr>
            <a:r>
              <a:rPr lang="ja" u="sng"/>
              <a:t>［同じメールアドレスの学習者を上書きする］にチェック</a:t>
            </a:r>
            <a:r>
              <a:rPr lang="ja"/>
              <a:t>を入れます。</a:t>
            </a:r>
            <a:endParaRPr/>
          </a:p>
          <a:p>
            <a:pPr indent="0" lvl="0" marL="457200" rtl="0" algn="l">
              <a:lnSpc>
                <a:spcPct val="125000"/>
              </a:lnSpc>
              <a:spcBef>
                <a:spcPts val="0"/>
              </a:spcBef>
              <a:spcAft>
                <a:spcPts val="0"/>
              </a:spcAft>
              <a:buNone/>
            </a:pPr>
            <a:r>
              <a:t/>
            </a:r>
            <a:endParaRPr/>
          </a:p>
          <a:p>
            <a:pPr indent="0" lvl="0" marL="457200" rtl="0" algn="l">
              <a:lnSpc>
                <a:spcPct val="125000"/>
              </a:lnSpc>
              <a:spcBef>
                <a:spcPts val="0"/>
              </a:spcBef>
              <a:spcAft>
                <a:spcPts val="0"/>
              </a:spcAft>
              <a:buNone/>
            </a:pPr>
            <a:r>
              <a:t/>
            </a:r>
            <a:endParaRPr/>
          </a:p>
          <a:p>
            <a:pPr indent="0" lvl="0" marL="457200" rtl="0" algn="l">
              <a:lnSpc>
                <a:spcPct val="125000"/>
              </a:lnSpc>
              <a:spcBef>
                <a:spcPts val="0"/>
              </a:spcBef>
              <a:spcAft>
                <a:spcPts val="0"/>
              </a:spcAft>
              <a:buNone/>
            </a:pPr>
            <a:r>
              <a:t/>
            </a:r>
            <a:endParaRPr/>
          </a:p>
          <a:p>
            <a:pPr indent="-317500" lvl="0" marL="457200" rtl="0" algn="l">
              <a:lnSpc>
                <a:spcPct val="125000"/>
              </a:lnSpc>
              <a:spcBef>
                <a:spcPts val="0"/>
              </a:spcBef>
              <a:spcAft>
                <a:spcPts val="0"/>
              </a:spcAft>
              <a:buSzPts val="1400"/>
              <a:buAutoNum type="arabicPeriod"/>
            </a:pPr>
            <a:r>
              <a:rPr lang="ja"/>
              <a:t>「インポート」ボタンをクリック</a:t>
            </a:r>
            <a:endParaRPr/>
          </a:p>
          <a:p>
            <a:pPr indent="0" lvl="0" marL="457200" rtl="0" algn="l">
              <a:lnSpc>
                <a:spcPct val="125000"/>
              </a:lnSpc>
              <a:spcBef>
                <a:spcPts val="0"/>
              </a:spcBef>
              <a:spcAft>
                <a:spcPts val="0"/>
              </a:spcAft>
              <a:buNone/>
            </a:pPr>
            <a:r>
              <a:rPr lang="ja" sz="1200"/>
              <a:t>　⇒ 編集したユーザーが登録されます。</a:t>
            </a:r>
            <a:endParaRPr sz="1200"/>
          </a:p>
        </p:txBody>
      </p:sp>
      <p:pic>
        <p:nvPicPr>
          <p:cNvPr id="778" name="Google Shape;778;p66"/>
          <p:cNvPicPr preferRelativeResize="0"/>
          <p:nvPr/>
        </p:nvPicPr>
        <p:blipFill>
          <a:blip r:embed="rId4">
            <a:alphaModFix/>
          </a:blip>
          <a:stretch>
            <a:fillRect/>
          </a:stretch>
        </p:blipFill>
        <p:spPr>
          <a:xfrm>
            <a:off x="4045725" y="984823"/>
            <a:ext cx="4844099" cy="2561002"/>
          </a:xfrm>
          <a:prstGeom prst="rect">
            <a:avLst/>
          </a:prstGeom>
          <a:noFill/>
          <a:ln cap="flat" cmpd="sng" w="9525">
            <a:solidFill>
              <a:srgbClr val="B7B7B7"/>
            </a:solidFill>
            <a:prstDash val="solid"/>
            <a:round/>
            <a:headEnd len="sm" w="sm" type="none"/>
            <a:tailEnd len="sm" w="sm" type="none"/>
          </a:ln>
        </p:spPr>
      </p:pic>
      <p:sp>
        <p:nvSpPr>
          <p:cNvPr id="779" name="Google Shape;779;p66"/>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780" name="Google Shape;780;p66"/>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latin typeface="Arial"/>
                <a:ea typeface="Arial"/>
                <a:cs typeface="Arial"/>
                <a:sym typeface="Arial"/>
              </a:rPr>
              <a:t>年次更新について②</a:t>
            </a:r>
            <a:endParaRPr sz="3100" u="sng">
              <a:latin typeface="Arial"/>
              <a:ea typeface="Arial"/>
              <a:cs typeface="Arial"/>
              <a:sym typeface="Arial"/>
            </a:endParaRPr>
          </a:p>
        </p:txBody>
      </p:sp>
      <p:sp>
        <p:nvSpPr>
          <p:cNvPr id="781" name="Google Shape;781;p66"/>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782" name="Google Shape;782;p66"/>
          <p:cNvSpPr/>
          <p:nvPr/>
        </p:nvSpPr>
        <p:spPr>
          <a:xfrm>
            <a:off x="6306174" y="15893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783" name="Google Shape;783;p66"/>
          <p:cNvSpPr/>
          <p:nvPr/>
        </p:nvSpPr>
        <p:spPr>
          <a:xfrm>
            <a:off x="4328512" y="28385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b="1" sz="2000">
              <a:solidFill>
                <a:srgbClr val="FFFFFF"/>
              </a:solidFill>
            </a:endParaRPr>
          </a:p>
        </p:txBody>
      </p:sp>
      <p:sp>
        <p:nvSpPr>
          <p:cNvPr id="784" name="Google Shape;784;p66"/>
          <p:cNvSpPr/>
          <p:nvPr/>
        </p:nvSpPr>
        <p:spPr>
          <a:xfrm>
            <a:off x="3886200" y="2496225"/>
            <a:ext cx="2590800" cy="223200"/>
          </a:xfrm>
          <a:prstGeom prst="roundRect">
            <a:avLst>
              <a:gd fmla="val 7306" name="adj"/>
            </a:avLst>
          </a:prstGeom>
          <a:noFill/>
          <a:ln cap="flat" cmpd="sng" w="19050">
            <a:solidFill>
              <a:srgbClr val="FF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922" u="none" cap="none" strike="noStrike">
              <a:solidFill>
                <a:srgbClr val="003366"/>
              </a:solidFill>
              <a:latin typeface="Arial"/>
              <a:ea typeface="Arial"/>
              <a:cs typeface="Arial"/>
              <a:sym typeface="Arial"/>
            </a:endParaRPr>
          </a:p>
        </p:txBody>
      </p:sp>
      <p:sp>
        <p:nvSpPr>
          <p:cNvPr id="785" name="Google Shape;785;p66"/>
          <p:cNvSpPr/>
          <p:nvPr/>
        </p:nvSpPr>
        <p:spPr>
          <a:xfrm>
            <a:off x="5350675" y="2069300"/>
            <a:ext cx="955500" cy="365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6" name="Google Shape;786;p66"/>
          <p:cNvPicPr preferRelativeResize="0"/>
          <p:nvPr/>
        </p:nvPicPr>
        <p:blipFill>
          <a:blip r:embed="rId5">
            <a:alphaModFix/>
          </a:blip>
          <a:stretch>
            <a:fillRect/>
          </a:stretch>
        </p:blipFill>
        <p:spPr>
          <a:xfrm>
            <a:off x="1487888" y="1312300"/>
            <a:ext cx="262175" cy="186625"/>
          </a:xfrm>
          <a:prstGeom prst="rect">
            <a:avLst/>
          </a:prstGeom>
          <a:noFill/>
          <a:ln>
            <a:noFill/>
          </a:ln>
        </p:spPr>
      </p:pic>
      <p:sp>
        <p:nvSpPr>
          <p:cNvPr id="787" name="Google Shape;787;p66"/>
          <p:cNvSpPr/>
          <p:nvPr/>
        </p:nvSpPr>
        <p:spPr>
          <a:xfrm>
            <a:off x="7836000" y="3132525"/>
            <a:ext cx="1053900" cy="413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66"/>
          <p:cNvSpPr/>
          <p:nvPr/>
        </p:nvSpPr>
        <p:spPr>
          <a:xfrm>
            <a:off x="7323987" y="312172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b="1" sz="2000">
              <a:solidFill>
                <a:srgbClr val="FFFFFF"/>
              </a:solidFill>
            </a:endParaRPr>
          </a:p>
        </p:txBody>
      </p:sp>
      <p:cxnSp>
        <p:nvCxnSpPr>
          <p:cNvPr id="789" name="Google Shape;789;p66"/>
          <p:cNvCxnSpPr/>
          <p:nvPr/>
        </p:nvCxnSpPr>
        <p:spPr>
          <a:xfrm flipH="1">
            <a:off x="3217725" y="2800350"/>
            <a:ext cx="944700" cy="951300"/>
          </a:xfrm>
          <a:prstGeom prst="straightConnector1">
            <a:avLst/>
          </a:prstGeom>
          <a:noFill/>
          <a:ln cap="flat" cmpd="sng" w="28575">
            <a:solidFill>
              <a:srgbClr val="FF0000"/>
            </a:solidFill>
            <a:prstDash val="solid"/>
            <a:round/>
            <a:headEnd len="med" w="med" type="triangle"/>
            <a:tailEnd len="med" w="med" type="none"/>
          </a:ln>
        </p:spPr>
      </p:cxnSp>
      <p:sp>
        <p:nvSpPr>
          <p:cNvPr id="790" name="Google Shape;790;p66"/>
          <p:cNvSpPr/>
          <p:nvPr/>
        </p:nvSpPr>
        <p:spPr>
          <a:xfrm>
            <a:off x="3533675" y="4303200"/>
            <a:ext cx="5356200" cy="17451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ja">
                <a:solidFill>
                  <a:srgbClr val="003366"/>
                </a:solidFill>
              </a:rPr>
              <a:t>同じメールアドレスのユーザーを上書きする</a:t>
            </a:r>
            <a:r>
              <a:rPr lang="ja">
                <a:solidFill>
                  <a:srgbClr val="003366"/>
                </a:solidFill>
              </a:rPr>
              <a:t>にチェックを入れると、既に登録されているユーザーをインポートした場合、</a:t>
            </a:r>
            <a:endParaRPr>
              <a:solidFill>
                <a:srgbClr val="003366"/>
              </a:solidFill>
            </a:endParaRPr>
          </a:p>
          <a:p>
            <a:pPr indent="0" lvl="0" marL="0" rtl="0" algn="l">
              <a:lnSpc>
                <a:spcPct val="115000"/>
              </a:lnSpc>
              <a:spcBef>
                <a:spcPts val="0"/>
              </a:spcBef>
              <a:spcAft>
                <a:spcPts val="0"/>
              </a:spcAft>
              <a:buNone/>
            </a:pPr>
            <a:r>
              <a:rPr lang="ja">
                <a:solidFill>
                  <a:srgbClr val="003366"/>
                </a:solidFill>
              </a:rPr>
              <a:t>ユーザー情報を</a:t>
            </a:r>
            <a:r>
              <a:rPr b="1" lang="ja">
                <a:solidFill>
                  <a:srgbClr val="003366"/>
                </a:solidFill>
              </a:rPr>
              <a:t>更新</a:t>
            </a:r>
            <a:r>
              <a:rPr lang="ja">
                <a:solidFill>
                  <a:srgbClr val="003366"/>
                </a:solidFill>
              </a:rPr>
              <a:t>します。</a:t>
            </a:r>
            <a:endParaRPr>
              <a:solidFill>
                <a:srgbClr val="003366"/>
              </a:solidFill>
            </a:endParaRPr>
          </a:p>
          <a:p>
            <a:pPr indent="0" lvl="0" marL="0" rtl="0" algn="l">
              <a:lnSpc>
                <a:spcPct val="115000"/>
              </a:lnSpc>
              <a:spcBef>
                <a:spcPts val="0"/>
              </a:spcBef>
              <a:spcAft>
                <a:spcPts val="0"/>
              </a:spcAft>
              <a:buNone/>
            </a:pPr>
            <a:r>
              <a:t/>
            </a:r>
            <a:endParaRPr sz="500">
              <a:solidFill>
                <a:srgbClr val="003366"/>
              </a:solidFill>
            </a:endParaRPr>
          </a:p>
          <a:p>
            <a:pPr indent="0" lvl="0" marL="0" rtl="0" algn="l">
              <a:lnSpc>
                <a:spcPct val="115000"/>
              </a:lnSpc>
              <a:spcBef>
                <a:spcPts val="0"/>
              </a:spcBef>
              <a:spcAft>
                <a:spcPts val="0"/>
              </a:spcAft>
              <a:buNone/>
            </a:pPr>
            <a:r>
              <a:rPr lang="ja">
                <a:solidFill>
                  <a:srgbClr val="003366"/>
                </a:solidFill>
              </a:rPr>
              <a:t>既に登録されているユーザーの組織やクラス、名前等を変更す</a:t>
            </a:r>
            <a:endParaRPr>
              <a:solidFill>
                <a:srgbClr val="003366"/>
              </a:solidFill>
            </a:endParaRPr>
          </a:p>
          <a:p>
            <a:pPr indent="0" lvl="0" marL="0" rtl="0" algn="l">
              <a:lnSpc>
                <a:spcPct val="115000"/>
              </a:lnSpc>
              <a:spcBef>
                <a:spcPts val="0"/>
              </a:spcBef>
              <a:spcAft>
                <a:spcPts val="0"/>
              </a:spcAft>
              <a:buNone/>
            </a:pPr>
            <a:r>
              <a:rPr lang="ja">
                <a:solidFill>
                  <a:srgbClr val="003366"/>
                </a:solidFill>
              </a:rPr>
              <a:t>る場合は、チェックを入れてインポートを行ってください。</a:t>
            </a:r>
            <a:endParaRPr>
              <a:solidFill>
                <a:srgbClr val="003366"/>
              </a:solidFill>
            </a:endParaRPr>
          </a:p>
        </p:txBody>
      </p:sp>
      <p:grpSp>
        <p:nvGrpSpPr>
          <p:cNvPr id="791" name="Google Shape;791;p66"/>
          <p:cNvGrpSpPr/>
          <p:nvPr/>
        </p:nvGrpSpPr>
        <p:grpSpPr>
          <a:xfrm>
            <a:off x="7103454" y="5880075"/>
            <a:ext cx="1079100" cy="303100"/>
            <a:chOff x="7392879" y="2732575"/>
            <a:chExt cx="1079100" cy="303100"/>
          </a:xfrm>
        </p:grpSpPr>
        <p:sp>
          <p:nvSpPr>
            <p:cNvPr id="792" name="Google Shape;792;p66"/>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793" name="Google Shape;793;p66"/>
            <p:cNvPicPr preferRelativeResize="0"/>
            <p:nvPr/>
          </p:nvPicPr>
          <p:blipFill>
            <a:blip r:embed="rId6">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67"/>
          <p:cNvSpPr/>
          <p:nvPr/>
        </p:nvSpPr>
        <p:spPr>
          <a:xfrm>
            <a:off x="5191325" y="1271350"/>
            <a:ext cx="1578300" cy="310800"/>
          </a:xfrm>
          <a:prstGeom prst="roundRect">
            <a:avLst>
              <a:gd fmla="val 16667" name="adj"/>
            </a:avLst>
          </a:prstGeom>
          <a:noFill/>
          <a:ln cap="flat" cmpd="sng" w="9525">
            <a:solidFill>
              <a:srgbClr val="0070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0070F5"/>
                </a:solidFill>
              </a:rPr>
              <a:t>学習者 </a:t>
            </a:r>
            <a:r>
              <a:rPr b="1" lang="ja" sz="1300">
                <a:solidFill>
                  <a:srgbClr val="0070F5"/>
                </a:solidFill>
              </a:rPr>
              <a:t>⇒ </a:t>
            </a:r>
            <a:r>
              <a:rPr b="1" lang="ja" sz="1300">
                <a:solidFill>
                  <a:srgbClr val="0070F5"/>
                </a:solidFill>
              </a:rPr>
              <a:t>教師</a:t>
            </a:r>
            <a:endParaRPr b="1" sz="1300">
              <a:solidFill>
                <a:srgbClr val="0070F5"/>
              </a:solidFill>
            </a:endParaRPr>
          </a:p>
        </p:txBody>
      </p:sp>
      <p:sp>
        <p:nvSpPr>
          <p:cNvPr id="799" name="Google Shape;799;p67"/>
          <p:cNvSpPr/>
          <p:nvPr/>
        </p:nvSpPr>
        <p:spPr>
          <a:xfrm>
            <a:off x="423075" y="1271350"/>
            <a:ext cx="1578300" cy="310800"/>
          </a:xfrm>
          <a:prstGeom prst="roundRect">
            <a:avLst>
              <a:gd fmla="val 16667" name="adj"/>
            </a:avLst>
          </a:prstGeom>
          <a:noFill/>
          <a:ln cap="flat" cmpd="sng" w="9525">
            <a:solidFill>
              <a:srgbClr val="0070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0070F5"/>
                </a:solidFill>
              </a:rPr>
              <a:t>教師 ⇒ 学習者</a:t>
            </a:r>
            <a:endParaRPr b="1" sz="1300">
              <a:solidFill>
                <a:srgbClr val="0070F5"/>
              </a:solidFill>
            </a:endParaRPr>
          </a:p>
        </p:txBody>
      </p:sp>
      <p:pic>
        <p:nvPicPr>
          <p:cNvPr id="800" name="Google Shape;800;p67"/>
          <p:cNvPicPr preferRelativeResize="0"/>
          <p:nvPr/>
        </p:nvPicPr>
        <p:blipFill>
          <a:blip r:embed="rId3">
            <a:alphaModFix/>
          </a:blip>
          <a:stretch>
            <a:fillRect/>
          </a:stretch>
        </p:blipFill>
        <p:spPr>
          <a:xfrm>
            <a:off x="1247138" y="3611600"/>
            <a:ext cx="1981200" cy="1476375"/>
          </a:xfrm>
          <a:prstGeom prst="rect">
            <a:avLst/>
          </a:prstGeom>
          <a:noFill/>
          <a:ln cap="flat" cmpd="sng" w="9525">
            <a:solidFill>
              <a:srgbClr val="B7B7B7"/>
            </a:solidFill>
            <a:prstDash val="solid"/>
            <a:round/>
            <a:headEnd len="sm" w="sm" type="none"/>
            <a:tailEnd len="sm" w="sm" type="none"/>
          </a:ln>
        </p:spPr>
      </p:pic>
      <p:pic>
        <p:nvPicPr>
          <p:cNvPr id="801" name="Google Shape;801;p67"/>
          <p:cNvPicPr preferRelativeResize="0"/>
          <p:nvPr/>
        </p:nvPicPr>
        <p:blipFill>
          <a:blip r:embed="rId4">
            <a:alphaModFix/>
          </a:blip>
          <a:stretch>
            <a:fillRect/>
          </a:stretch>
        </p:blipFill>
        <p:spPr>
          <a:xfrm>
            <a:off x="5813338" y="3616375"/>
            <a:ext cx="2009775" cy="1466850"/>
          </a:xfrm>
          <a:prstGeom prst="rect">
            <a:avLst/>
          </a:prstGeom>
          <a:noFill/>
          <a:ln cap="flat" cmpd="sng" w="9525">
            <a:solidFill>
              <a:srgbClr val="B7B7B7"/>
            </a:solidFill>
            <a:prstDash val="solid"/>
            <a:round/>
            <a:headEnd len="sm" w="sm" type="none"/>
            <a:tailEnd len="sm" w="sm" type="none"/>
          </a:ln>
        </p:spPr>
      </p:pic>
      <p:sp>
        <p:nvSpPr>
          <p:cNvPr id="802" name="Google Shape;802;p67"/>
          <p:cNvSpPr txBox="1"/>
          <p:nvPr/>
        </p:nvSpPr>
        <p:spPr>
          <a:xfrm>
            <a:off x="0" y="1682175"/>
            <a:ext cx="4517100" cy="18294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SzPts val="1400"/>
              <a:buAutoNum type="arabicPeriod"/>
            </a:pPr>
            <a:r>
              <a:rPr lang="ja"/>
              <a:t>メニューから［教師］をクリック</a:t>
            </a:r>
            <a:endParaRPr/>
          </a:p>
          <a:p>
            <a:pPr indent="0" lvl="0" marL="45720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lang="ja"/>
              <a:t>各教職員の行の​</a:t>
            </a:r>
            <a:r>
              <a:rPr lang="ja"/>
              <a:t>          </a:t>
            </a:r>
            <a:r>
              <a:rPr lang="ja"/>
              <a:t>アイコンをクリックして、</a:t>
            </a:r>
            <a:endParaRPr/>
          </a:p>
          <a:p>
            <a:pPr indent="0" lvl="0" marL="457200" marR="0" rtl="0" algn="l">
              <a:lnSpc>
                <a:spcPct val="115000"/>
              </a:lnSpc>
              <a:spcBef>
                <a:spcPts val="0"/>
              </a:spcBef>
              <a:spcAft>
                <a:spcPts val="0"/>
              </a:spcAft>
              <a:buNone/>
            </a:pPr>
            <a:r>
              <a:rPr lang="ja"/>
              <a:t>［​学習者に変更］​をクリック</a:t>
            </a:r>
            <a:endParaRPr/>
          </a:p>
          <a:p>
            <a:pPr indent="0" lvl="0" marL="45720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Clr>
                <a:srgbClr val="000000"/>
              </a:buClr>
              <a:buSzPts val="1400"/>
              <a:buAutoNum type="arabicPeriod"/>
            </a:pPr>
            <a:r>
              <a:rPr b="0" i="0" lang="ja" sz="1400" u="none" cap="none" strike="noStrike">
                <a:solidFill>
                  <a:srgbClr val="000000"/>
                </a:solidFill>
                <a:latin typeface="Arial"/>
                <a:ea typeface="Arial"/>
                <a:cs typeface="Arial"/>
                <a:sym typeface="Arial"/>
              </a:rPr>
              <a:t>確認画面</a:t>
            </a:r>
            <a:r>
              <a:rPr lang="ja"/>
              <a:t>で［実行する］ボタン</a:t>
            </a:r>
            <a:r>
              <a:rPr b="0" i="0" lang="ja" sz="1400" u="none" cap="none" strike="noStrike">
                <a:solidFill>
                  <a:srgbClr val="000000"/>
                </a:solidFill>
                <a:latin typeface="Arial"/>
                <a:ea typeface="Arial"/>
                <a:cs typeface="Arial"/>
                <a:sym typeface="Arial"/>
              </a:rPr>
              <a:t>を​クリック</a:t>
            </a:r>
            <a:endParaRPr sz="500"/>
          </a:p>
          <a:p>
            <a:pPr indent="0" lvl="0" marL="457200" marR="0" rtl="0" algn="l">
              <a:lnSpc>
                <a:spcPct val="115000"/>
              </a:lnSpc>
              <a:spcBef>
                <a:spcPts val="0"/>
              </a:spcBef>
              <a:spcAft>
                <a:spcPts val="0"/>
              </a:spcAft>
              <a:buNone/>
            </a:pPr>
            <a:r>
              <a:rPr lang="ja" sz="1200"/>
              <a:t>    ⇒ </a:t>
            </a:r>
            <a:r>
              <a:rPr b="0" i="0" lang="ja" sz="1200" u="none" cap="none" strike="noStrike">
                <a:solidFill>
                  <a:srgbClr val="000000"/>
                </a:solidFill>
                <a:latin typeface="Arial"/>
                <a:ea typeface="Arial"/>
                <a:cs typeface="Arial"/>
                <a:sym typeface="Arial"/>
              </a:rPr>
              <a:t>教職員が学習者に変更され</a:t>
            </a:r>
            <a:r>
              <a:rPr b="0" i="0" lang="ja" sz="1200" u="none" cap="none" strike="noStrike">
                <a:solidFill>
                  <a:srgbClr val="000000"/>
                </a:solidFill>
                <a:latin typeface="Arial"/>
                <a:ea typeface="Arial"/>
                <a:cs typeface="Arial"/>
                <a:sym typeface="Arial"/>
              </a:rPr>
              <a:t>ます。</a:t>
            </a:r>
            <a:endParaRPr sz="1200"/>
          </a:p>
        </p:txBody>
      </p:sp>
      <p:sp>
        <p:nvSpPr>
          <p:cNvPr id="803" name="Google Shape;803;p67"/>
          <p:cNvSpPr txBox="1"/>
          <p:nvPr/>
        </p:nvSpPr>
        <p:spPr>
          <a:xfrm>
            <a:off x="234950" y="679300"/>
            <a:ext cx="8689200" cy="6057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ja" sz="1300"/>
              <a:t>ユーザーの役割を変更すると、Google 管理コンソールの Classroom の教師グループから除外・登録されます。</a:t>
            </a:r>
            <a:endParaRPr b="1" sz="1300"/>
          </a:p>
          <a:p>
            <a:pPr indent="0" lvl="0" marL="0" marR="0" rtl="0" algn="l">
              <a:lnSpc>
                <a:spcPct val="150000"/>
              </a:lnSpc>
              <a:spcBef>
                <a:spcPts val="0"/>
              </a:spcBef>
              <a:spcAft>
                <a:spcPts val="0"/>
              </a:spcAft>
              <a:buNone/>
            </a:pPr>
            <a:r>
              <a:t/>
            </a:r>
            <a:endParaRPr b="1" sz="1300"/>
          </a:p>
        </p:txBody>
      </p:sp>
      <p:sp>
        <p:nvSpPr>
          <p:cNvPr id="804" name="Google Shape;804;p67"/>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805" name="Google Shape;805;p67"/>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ユーザーの役割を変更する</a:t>
            </a:r>
            <a:endParaRPr sz="3100" u="sng"/>
          </a:p>
        </p:txBody>
      </p:sp>
      <p:sp>
        <p:nvSpPr>
          <p:cNvPr id="806" name="Google Shape;806;p67"/>
          <p:cNvSpPr/>
          <p:nvPr/>
        </p:nvSpPr>
        <p:spPr>
          <a:xfrm>
            <a:off x="790512" y="386212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807" name="Google Shape;807;p67"/>
          <p:cNvSpPr/>
          <p:nvPr/>
        </p:nvSpPr>
        <p:spPr>
          <a:xfrm>
            <a:off x="5391737" y="386213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808" name="Google Shape;808;p67"/>
          <p:cNvSpPr/>
          <p:nvPr/>
        </p:nvSpPr>
        <p:spPr>
          <a:xfrm>
            <a:off x="5992450" y="3718425"/>
            <a:ext cx="1359300" cy="435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67"/>
          <p:cNvSpPr/>
          <p:nvPr/>
        </p:nvSpPr>
        <p:spPr>
          <a:xfrm>
            <a:off x="1501950" y="5556500"/>
            <a:ext cx="6140100" cy="6057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ja" sz="1223">
                <a:solidFill>
                  <a:srgbClr val="003366"/>
                </a:solidFill>
              </a:rPr>
              <a:t>※ </a:t>
            </a:r>
            <a:r>
              <a:rPr b="1" lang="ja" sz="1223">
                <a:solidFill>
                  <a:srgbClr val="003366"/>
                </a:solidFill>
              </a:rPr>
              <a:t>Classroom </a:t>
            </a:r>
            <a:r>
              <a:rPr lang="ja" sz="1223">
                <a:solidFill>
                  <a:srgbClr val="003366"/>
                </a:solidFill>
              </a:rPr>
              <a:t>の教師グループは、</a:t>
            </a:r>
            <a:r>
              <a:rPr b="1" lang="ja" sz="1223">
                <a:solidFill>
                  <a:srgbClr val="003366"/>
                </a:solidFill>
              </a:rPr>
              <a:t>Google </a:t>
            </a:r>
            <a:r>
              <a:rPr lang="ja" sz="1223">
                <a:solidFill>
                  <a:srgbClr val="003366"/>
                </a:solidFill>
              </a:rPr>
              <a:t>管理コンソールの固有のグループです。</a:t>
            </a:r>
            <a:endParaRPr sz="1223">
              <a:solidFill>
                <a:srgbClr val="003366"/>
              </a:solidFill>
            </a:endParaRPr>
          </a:p>
        </p:txBody>
      </p:sp>
      <p:sp>
        <p:nvSpPr>
          <p:cNvPr id="810" name="Google Shape;810;p67"/>
          <p:cNvSpPr txBox="1"/>
          <p:nvPr/>
        </p:nvSpPr>
        <p:spPr>
          <a:xfrm>
            <a:off x="4648200" y="1682163"/>
            <a:ext cx="4517100" cy="18294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SzPts val="1400"/>
              <a:buAutoNum type="arabicPeriod"/>
            </a:pPr>
            <a:r>
              <a:rPr lang="ja"/>
              <a:t>メニューから［</a:t>
            </a:r>
            <a:r>
              <a:rPr lang="ja"/>
              <a:t>学習者</a:t>
            </a:r>
            <a:r>
              <a:rPr lang="ja"/>
              <a:t>］をクリック</a:t>
            </a:r>
            <a:endParaRPr/>
          </a:p>
          <a:p>
            <a:pPr indent="0" lvl="0" marL="45720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lang="ja"/>
              <a:t>各</a:t>
            </a:r>
            <a:r>
              <a:rPr lang="ja"/>
              <a:t>学習者</a:t>
            </a:r>
            <a:r>
              <a:rPr lang="ja"/>
              <a:t>の行の​          アイコンをクリックして、</a:t>
            </a:r>
            <a:endParaRPr/>
          </a:p>
          <a:p>
            <a:pPr indent="0" lvl="0" marL="457200" marR="0" rtl="0" algn="l">
              <a:lnSpc>
                <a:spcPct val="115000"/>
              </a:lnSpc>
              <a:spcBef>
                <a:spcPts val="0"/>
              </a:spcBef>
              <a:spcAft>
                <a:spcPts val="0"/>
              </a:spcAft>
              <a:buNone/>
            </a:pPr>
            <a:r>
              <a:rPr lang="ja"/>
              <a:t>［​</a:t>
            </a:r>
            <a:r>
              <a:rPr lang="ja"/>
              <a:t>教師</a:t>
            </a:r>
            <a:r>
              <a:rPr lang="ja"/>
              <a:t>に変更］​をクリック</a:t>
            </a:r>
            <a:endParaRPr/>
          </a:p>
          <a:p>
            <a:pPr indent="0" lvl="0" marL="45720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Clr>
                <a:srgbClr val="000000"/>
              </a:buClr>
              <a:buSzPts val="1400"/>
              <a:buAutoNum type="arabicPeriod"/>
            </a:pPr>
            <a:r>
              <a:rPr b="0" i="0" lang="ja" sz="1400" u="none" cap="none" strike="noStrike">
                <a:solidFill>
                  <a:srgbClr val="000000"/>
                </a:solidFill>
                <a:latin typeface="Arial"/>
                <a:ea typeface="Arial"/>
                <a:cs typeface="Arial"/>
                <a:sym typeface="Arial"/>
              </a:rPr>
              <a:t>確認画面</a:t>
            </a:r>
            <a:r>
              <a:rPr lang="ja"/>
              <a:t>で［実行する］ボタンを</a:t>
            </a:r>
            <a:r>
              <a:rPr b="0" i="0" lang="ja" sz="1400" u="none" cap="none" strike="noStrike">
                <a:solidFill>
                  <a:srgbClr val="000000"/>
                </a:solidFill>
                <a:latin typeface="Arial"/>
                <a:ea typeface="Arial"/>
                <a:cs typeface="Arial"/>
                <a:sym typeface="Arial"/>
              </a:rPr>
              <a:t>クリック</a:t>
            </a:r>
            <a:endParaRPr sz="500"/>
          </a:p>
          <a:p>
            <a:pPr indent="0" lvl="0" marL="457200" marR="0" rtl="0" algn="l">
              <a:lnSpc>
                <a:spcPct val="115000"/>
              </a:lnSpc>
              <a:spcBef>
                <a:spcPts val="0"/>
              </a:spcBef>
              <a:spcAft>
                <a:spcPts val="0"/>
              </a:spcAft>
              <a:buNone/>
            </a:pPr>
            <a:r>
              <a:rPr lang="ja" sz="1200"/>
              <a:t>    ⇒ </a:t>
            </a:r>
            <a:r>
              <a:rPr b="0" i="0" lang="ja" sz="1200" u="none" cap="none" strike="noStrike">
                <a:solidFill>
                  <a:srgbClr val="000000"/>
                </a:solidFill>
                <a:latin typeface="Arial"/>
                <a:ea typeface="Arial"/>
                <a:cs typeface="Arial"/>
                <a:sym typeface="Arial"/>
              </a:rPr>
              <a:t>学習者</a:t>
            </a:r>
            <a:r>
              <a:rPr lang="ja" sz="1200"/>
              <a:t>が教職員</a:t>
            </a:r>
            <a:r>
              <a:rPr b="0" i="0" lang="ja" sz="1200" u="none" cap="none" strike="noStrike">
                <a:solidFill>
                  <a:srgbClr val="000000"/>
                </a:solidFill>
                <a:latin typeface="Arial"/>
                <a:ea typeface="Arial"/>
                <a:cs typeface="Arial"/>
                <a:sym typeface="Arial"/>
              </a:rPr>
              <a:t>に変更されます。</a:t>
            </a:r>
            <a:endParaRPr sz="1200"/>
          </a:p>
        </p:txBody>
      </p:sp>
      <p:cxnSp>
        <p:nvCxnSpPr>
          <p:cNvPr id="811" name="Google Shape;811;p67"/>
          <p:cNvCxnSpPr/>
          <p:nvPr/>
        </p:nvCxnSpPr>
        <p:spPr>
          <a:xfrm>
            <a:off x="4572000" y="1439500"/>
            <a:ext cx="0" cy="3823200"/>
          </a:xfrm>
          <a:prstGeom prst="straightConnector1">
            <a:avLst/>
          </a:prstGeom>
          <a:noFill/>
          <a:ln cap="flat" cmpd="sng" w="19050">
            <a:solidFill>
              <a:srgbClr val="666666"/>
            </a:solidFill>
            <a:prstDash val="dash"/>
            <a:round/>
            <a:headEnd len="med" w="med" type="oval"/>
            <a:tailEnd len="med" w="med" type="oval"/>
          </a:ln>
        </p:spPr>
      </p:cxnSp>
      <p:sp>
        <p:nvSpPr>
          <p:cNvPr id="812" name="Google Shape;812;p67"/>
          <p:cNvSpPr/>
          <p:nvPr/>
        </p:nvSpPr>
        <p:spPr>
          <a:xfrm>
            <a:off x="1455300" y="3781150"/>
            <a:ext cx="1359300" cy="435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3" name="Google Shape;813;p67"/>
          <p:cNvPicPr preferRelativeResize="0"/>
          <p:nvPr/>
        </p:nvPicPr>
        <p:blipFill>
          <a:blip r:embed="rId5">
            <a:alphaModFix/>
          </a:blip>
          <a:stretch>
            <a:fillRect/>
          </a:stretch>
        </p:blipFill>
        <p:spPr>
          <a:xfrm>
            <a:off x="1831451" y="2151325"/>
            <a:ext cx="102800" cy="289475"/>
          </a:xfrm>
          <a:prstGeom prst="rect">
            <a:avLst/>
          </a:prstGeom>
          <a:noFill/>
          <a:ln>
            <a:noFill/>
          </a:ln>
        </p:spPr>
      </p:pic>
      <p:pic>
        <p:nvPicPr>
          <p:cNvPr id="814" name="Google Shape;814;p67"/>
          <p:cNvPicPr preferRelativeResize="0"/>
          <p:nvPr/>
        </p:nvPicPr>
        <p:blipFill>
          <a:blip r:embed="rId5">
            <a:alphaModFix/>
          </a:blip>
          <a:stretch>
            <a:fillRect/>
          </a:stretch>
        </p:blipFill>
        <p:spPr>
          <a:xfrm>
            <a:off x="6488826" y="2151325"/>
            <a:ext cx="102800" cy="289475"/>
          </a:xfrm>
          <a:prstGeom prst="rect">
            <a:avLst/>
          </a:prstGeom>
          <a:noFill/>
          <a:ln>
            <a:noFill/>
          </a:ln>
        </p:spPr>
      </p:pic>
      <p:grpSp>
        <p:nvGrpSpPr>
          <p:cNvPr id="815" name="Google Shape;815;p67"/>
          <p:cNvGrpSpPr/>
          <p:nvPr/>
        </p:nvGrpSpPr>
        <p:grpSpPr>
          <a:xfrm>
            <a:off x="6278691" y="6025325"/>
            <a:ext cx="1079100" cy="303100"/>
            <a:chOff x="7392879" y="2732575"/>
            <a:chExt cx="1079100" cy="303100"/>
          </a:xfrm>
        </p:grpSpPr>
        <p:sp>
          <p:nvSpPr>
            <p:cNvPr id="816" name="Google Shape;816;p67"/>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817" name="Google Shape;817;p67"/>
            <p:cNvPicPr preferRelativeResize="0"/>
            <p:nvPr/>
          </p:nvPicPr>
          <p:blipFill>
            <a:blip r:embed="rId6">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id="822" name="Google Shape;822;p68"/>
          <p:cNvPicPr preferRelativeResize="0"/>
          <p:nvPr/>
        </p:nvPicPr>
        <p:blipFill>
          <a:blip r:embed="rId3">
            <a:alphaModFix/>
          </a:blip>
          <a:stretch>
            <a:fillRect/>
          </a:stretch>
        </p:blipFill>
        <p:spPr>
          <a:xfrm>
            <a:off x="4358250" y="3574350"/>
            <a:ext cx="4256000" cy="2416875"/>
          </a:xfrm>
          <a:prstGeom prst="rect">
            <a:avLst/>
          </a:prstGeom>
          <a:noFill/>
          <a:ln cap="flat" cmpd="sng" w="9525">
            <a:solidFill>
              <a:srgbClr val="B7B7B7"/>
            </a:solidFill>
            <a:prstDash val="solid"/>
            <a:round/>
            <a:headEnd len="sm" w="sm" type="none"/>
            <a:tailEnd len="sm" w="sm" type="none"/>
          </a:ln>
        </p:spPr>
      </p:pic>
      <p:sp>
        <p:nvSpPr>
          <p:cNvPr id="823" name="Google Shape;823;p68"/>
          <p:cNvSpPr txBox="1"/>
          <p:nvPr/>
        </p:nvSpPr>
        <p:spPr>
          <a:xfrm>
            <a:off x="0" y="1507550"/>
            <a:ext cx="5043600" cy="31701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SzPts val="1400"/>
              <a:buAutoNum type="arabicPeriod"/>
            </a:pPr>
            <a:r>
              <a:rPr lang="ja"/>
              <a:t>メニューから［グループ］をクリック</a:t>
            </a:r>
            <a:endParaRPr/>
          </a:p>
          <a:p>
            <a:pPr indent="0" lvl="0" marL="457200" rtl="0" algn="l">
              <a:spcBef>
                <a:spcPts val="700"/>
              </a:spcBef>
              <a:spcAft>
                <a:spcPts val="0"/>
              </a:spcAft>
              <a:buNone/>
            </a:pPr>
            <a:r>
              <a:rPr lang="ja" sz="1200"/>
              <a:t>　⇒ グループの管理画面が表示されます。</a:t>
            </a:r>
            <a:endParaRPr/>
          </a:p>
          <a:p>
            <a:pPr indent="0" lvl="0" marL="0" rtl="0" algn="l">
              <a:spcBef>
                <a:spcPts val="0"/>
              </a:spcBef>
              <a:spcAft>
                <a:spcPts val="0"/>
              </a:spcAft>
              <a:buNone/>
            </a:pPr>
            <a:r>
              <a:t/>
            </a:r>
            <a:endParaRPr/>
          </a:p>
          <a:p>
            <a:pPr indent="-317500" lvl="0" marL="457200" rtl="0" algn="l">
              <a:spcBef>
                <a:spcPts val="700"/>
              </a:spcBef>
              <a:spcAft>
                <a:spcPts val="0"/>
              </a:spcAft>
              <a:buSzPts val="1400"/>
              <a:buAutoNum type="arabicPeriod"/>
            </a:pPr>
            <a:r>
              <a:rPr lang="ja"/>
              <a:t>右上の［ </a:t>
            </a:r>
            <a:r>
              <a:rPr b="1" lang="ja"/>
              <a:t>＋</a:t>
            </a:r>
            <a:r>
              <a:rPr lang="ja"/>
              <a:t> ］アイコンをクリック</a:t>
            </a:r>
            <a:endParaRPr/>
          </a:p>
          <a:p>
            <a:pPr indent="0" lvl="0" marL="457200" rtl="0" algn="l">
              <a:spcBef>
                <a:spcPts val="700"/>
              </a:spcBef>
              <a:spcAft>
                <a:spcPts val="0"/>
              </a:spcAft>
              <a:buNone/>
            </a:pPr>
            <a:r>
              <a:rPr lang="ja" sz="1200"/>
              <a:t>     ⇒ グループの追加画面が表示されます。</a:t>
            </a:r>
            <a:endParaRPr sz="1200"/>
          </a:p>
          <a:p>
            <a:pPr indent="0" lvl="0" marL="0" rtl="0" algn="l">
              <a:spcBef>
                <a:spcPts val="700"/>
              </a:spcBef>
              <a:spcAft>
                <a:spcPts val="0"/>
              </a:spcAft>
              <a:buNone/>
            </a:pPr>
            <a:r>
              <a:t/>
            </a:r>
            <a:endParaRPr sz="1200"/>
          </a:p>
          <a:p>
            <a:pPr indent="-317500" lvl="0" marL="457200" rtl="0" algn="l">
              <a:spcBef>
                <a:spcPts val="700"/>
              </a:spcBef>
              <a:spcAft>
                <a:spcPts val="0"/>
              </a:spcAft>
              <a:buSzPts val="1400"/>
              <a:buAutoNum type="arabicPeriod"/>
            </a:pPr>
            <a:r>
              <a:rPr lang="ja"/>
              <a:t>グループの情報を入力後、［追加］ボタンをクリック</a:t>
            </a:r>
            <a:endParaRPr/>
          </a:p>
          <a:p>
            <a:pPr indent="0" lvl="0" marL="457200" rtl="0" algn="l">
              <a:spcBef>
                <a:spcPts val="700"/>
              </a:spcBef>
              <a:spcAft>
                <a:spcPts val="0"/>
              </a:spcAft>
              <a:buNone/>
            </a:pPr>
            <a:r>
              <a:rPr lang="ja" sz="1200"/>
              <a:t>    ⇒ グループが追加されます。</a:t>
            </a:r>
            <a:endParaRPr/>
          </a:p>
        </p:txBody>
      </p:sp>
      <p:sp>
        <p:nvSpPr>
          <p:cNvPr id="824" name="Google Shape;824;p68"/>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ja" sz="1292"/>
              <a:t>グループを登録することで、</a:t>
            </a:r>
            <a:r>
              <a:rPr b="1" i="0" lang="ja" sz="1292" u="none" cap="none" strike="noStrike">
                <a:solidFill>
                  <a:srgbClr val="000000"/>
                </a:solidFill>
                <a:latin typeface="Arial"/>
                <a:ea typeface="Arial"/>
                <a:cs typeface="Arial"/>
                <a:sym typeface="Arial"/>
              </a:rPr>
              <a:t>Google 管理コンソールの</a:t>
            </a:r>
            <a:r>
              <a:rPr b="1" lang="ja" sz="1292"/>
              <a:t> Google</a:t>
            </a:r>
            <a:r>
              <a:rPr b="1" i="0" lang="ja" sz="1292" u="none" cap="none" strike="noStrike">
                <a:solidFill>
                  <a:srgbClr val="000000"/>
                </a:solidFill>
                <a:latin typeface="Arial"/>
                <a:ea typeface="Arial"/>
                <a:cs typeface="Arial"/>
                <a:sym typeface="Arial"/>
              </a:rPr>
              <a:t>グループにも追加されます。</a:t>
            </a:r>
            <a:endParaRPr b="1" i="0" sz="1292" u="none" cap="none" strike="noStrike">
              <a:solidFill>
                <a:srgbClr val="000000"/>
              </a:solidFill>
              <a:latin typeface="Arial"/>
              <a:ea typeface="Arial"/>
              <a:cs typeface="Arial"/>
              <a:sym typeface="Arial"/>
            </a:endParaRPr>
          </a:p>
        </p:txBody>
      </p:sp>
      <p:sp>
        <p:nvSpPr>
          <p:cNvPr id="825" name="Google Shape;825;p68"/>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826" name="Google Shape;826;p68"/>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グループを登録する</a:t>
            </a:r>
            <a:endParaRPr sz="3100" u="sng"/>
          </a:p>
        </p:txBody>
      </p:sp>
      <p:sp>
        <p:nvSpPr>
          <p:cNvPr id="827" name="Google Shape;827;p68"/>
          <p:cNvSpPr/>
          <p:nvPr/>
        </p:nvSpPr>
        <p:spPr>
          <a:xfrm>
            <a:off x="7495899" y="387376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828" name="Google Shape;828;p68"/>
          <p:cNvSpPr/>
          <p:nvPr/>
        </p:nvSpPr>
        <p:spPr>
          <a:xfrm>
            <a:off x="7342457" y="5484320"/>
            <a:ext cx="1229100" cy="506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68"/>
          <p:cNvSpPr/>
          <p:nvPr/>
        </p:nvSpPr>
        <p:spPr>
          <a:xfrm>
            <a:off x="4463150" y="1324950"/>
            <a:ext cx="4151100" cy="14010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922" u="none" cap="none" strike="noStrike">
              <a:solidFill>
                <a:srgbClr val="003366"/>
              </a:solidFill>
              <a:latin typeface="Arial"/>
              <a:ea typeface="Arial"/>
              <a:cs typeface="Arial"/>
              <a:sym typeface="Arial"/>
            </a:endParaRPr>
          </a:p>
        </p:txBody>
      </p:sp>
      <p:sp>
        <p:nvSpPr>
          <p:cNvPr id="830" name="Google Shape;830;p68"/>
          <p:cNvSpPr txBox="1"/>
          <p:nvPr/>
        </p:nvSpPr>
        <p:spPr>
          <a:xfrm>
            <a:off x="4577325" y="1450400"/>
            <a:ext cx="3959100" cy="12021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50000"/>
              </a:lnSpc>
              <a:spcBef>
                <a:spcPts val="739"/>
              </a:spcBef>
              <a:spcAft>
                <a:spcPts val="0"/>
              </a:spcAft>
              <a:buNone/>
            </a:pPr>
            <a:r>
              <a:rPr b="1" lang="ja" sz="1200">
                <a:solidFill>
                  <a:srgbClr val="003366"/>
                </a:solidFill>
              </a:rPr>
              <a:t>必須：</a:t>
            </a:r>
            <a:r>
              <a:rPr lang="ja" sz="1200">
                <a:solidFill>
                  <a:srgbClr val="003366"/>
                </a:solidFill>
              </a:rPr>
              <a:t>グループ名</a:t>
            </a:r>
            <a:r>
              <a:rPr lang="ja" sz="1200">
                <a:solidFill>
                  <a:srgbClr val="003366"/>
                </a:solidFill>
              </a:rPr>
              <a:t>、</a:t>
            </a:r>
            <a:endParaRPr sz="1200">
              <a:solidFill>
                <a:srgbClr val="003366"/>
              </a:solidFill>
            </a:endParaRPr>
          </a:p>
          <a:p>
            <a:pPr indent="0" lvl="0" marL="0" marR="0" rtl="0" algn="l">
              <a:lnSpc>
                <a:spcPct val="150000"/>
              </a:lnSpc>
              <a:spcBef>
                <a:spcPts val="739"/>
              </a:spcBef>
              <a:spcAft>
                <a:spcPts val="0"/>
              </a:spcAft>
              <a:buNone/>
            </a:pPr>
            <a:r>
              <a:rPr lang="ja" sz="1200">
                <a:solidFill>
                  <a:srgbClr val="003366"/>
                </a:solidFill>
              </a:rPr>
              <a:t>          メールアドレス</a:t>
            </a:r>
            <a:r>
              <a:rPr lang="ja" sz="1100">
                <a:solidFill>
                  <a:srgbClr val="003366"/>
                </a:solidFill>
              </a:rPr>
              <a:t>（メーリングリストのアドレス）</a:t>
            </a:r>
            <a:endParaRPr sz="1100">
              <a:solidFill>
                <a:srgbClr val="003366"/>
              </a:solidFill>
            </a:endParaRPr>
          </a:p>
          <a:p>
            <a:pPr indent="0" lvl="0" marL="0" marR="0" rtl="0" algn="l">
              <a:lnSpc>
                <a:spcPct val="150000"/>
              </a:lnSpc>
              <a:spcBef>
                <a:spcPts val="739"/>
              </a:spcBef>
              <a:spcAft>
                <a:spcPts val="0"/>
              </a:spcAft>
              <a:buNone/>
            </a:pPr>
            <a:r>
              <a:rPr b="1" lang="ja" sz="1200">
                <a:solidFill>
                  <a:srgbClr val="003366"/>
                </a:solidFill>
              </a:rPr>
              <a:t>任意：</a:t>
            </a:r>
            <a:r>
              <a:rPr lang="ja" sz="1200">
                <a:solidFill>
                  <a:srgbClr val="003366"/>
                </a:solidFill>
              </a:rPr>
              <a:t>説明</a:t>
            </a:r>
            <a:endParaRPr sz="1200">
              <a:solidFill>
                <a:srgbClr val="003366"/>
              </a:solidFill>
            </a:endParaRPr>
          </a:p>
        </p:txBody>
      </p:sp>
      <p:grpSp>
        <p:nvGrpSpPr>
          <p:cNvPr id="831" name="Google Shape;831;p68"/>
          <p:cNvGrpSpPr/>
          <p:nvPr/>
        </p:nvGrpSpPr>
        <p:grpSpPr>
          <a:xfrm>
            <a:off x="7103454" y="1147300"/>
            <a:ext cx="1079100" cy="303100"/>
            <a:chOff x="7392879" y="2732575"/>
            <a:chExt cx="1079100" cy="303100"/>
          </a:xfrm>
        </p:grpSpPr>
        <p:sp>
          <p:nvSpPr>
            <p:cNvPr id="832" name="Google Shape;832;p68"/>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833" name="Google Shape;833;p68"/>
            <p:cNvPicPr preferRelativeResize="0"/>
            <p:nvPr/>
          </p:nvPicPr>
          <p:blipFill>
            <a:blip r:embed="rId4">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id="838" name="Google Shape;838;p69"/>
          <p:cNvPicPr preferRelativeResize="0"/>
          <p:nvPr/>
        </p:nvPicPr>
        <p:blipFill>
          <a:blip r:embed="rId3">
            <a:alphaModFix/>
          </a:blip>
          <a:stretch>
            <a:fillRect/>
          </a:stretch>
        </p:blipFill>
        <p:spPr>
          <a:xfrm>
            <a:off x="4535100" y="4949875"/>
            <a:ext cx="4279850" cy="1074261"/>
          </a:xfrm>
          <a:prstGeom prst="rect">
            <a:avLst/>
          </a:prstGeom>
          <a:noFill/>
          <a:ln cap="flat" cmpd="sng" w="9525">
            <a:solidFill>
              <a:srgbClr val="B7B7B7"/>
            </a:solidFill>
            <a:prstDash val="solid"/>
            <a:round/>
            <a:headEnd len="sm" w="sm" type="none"/>
            <a:tailEnd len="sm" w="sm" type="none"/>
          </a:ln>
        </p:spPr>
      </p:pic>
      <p:pic>
        <p:nvPicPr>
          <p:cNvPr id="839" name="Google Shape;839;p69"/>
          <p:cNvPicPr preferRelativeResize="0"/>
          <p:nvPr/>
        </p:nvPicPr>
        <p:blipFill>
          <a:blip r:embed="rId4">
            <a:alphaModFix/>
          </a:blip>
          <a:stretch>
            <a:fillRect/>
          </a:stretch>
        </p:blipFill>
        <p:spPr>
          <a:xfrm>
            <a:off x="4535111" y="1612750"/>
            <a:ext cx="4279840" cy="1940075"/>
          </a:xfrm>
          <a:prstGeom prst="rect">
            <a:avLst/>
          </a:prstGeom>
          <a:noFill/>
          <a:ln cap="flat" cmpd="sng" w="9525">
            <a:solidFill>
              <a:srgbClr val="B7B7B7"/>
            </a:solidFill>
            <a:prstDash val="solid"/>
            <a:round/>
            <a:headEnd len="sm" w="sm" type="none"/>
            <a:tailEnd len="sm" w="sm" type="none"/>
          </a:ln>
        </p:spPr>
      </p:pic>
      <p:sp>
        <p:nvSpPr>
          <p:cNvPr id="840" name="Google Shape;840;p69"/>
          <p:cNvSpPr txBox="1"/>
          <p:nvPr/>
        </p:nvSpPr>
        <p:spPr>
          <a:xfrm>
            <a:off x="0" y="1480425"/>
            <a:ext cx="4792500" cy="32577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50000"/>
              </a:lnSpc>
              <a:spcBef>
                <a:spcPts val="0"/>
              </a:spcBef>
              <a:spcAft>
                <a:spcPts val="0"/>
              </a:spcAft>
              <a:buSzPts val="1400"/>
              <a:buAutoNum type="arabicPeriod"/>
            </a:pPr>
            <a:r>
              <a:rPr lang="ja"/>
              <a:t>メニューから</a:t>
            </a:r>
            <a:r>
              <a:rPr lang="ja"/>
              <a:t>［グループ］</a:t>
            </a:r>
            <a:r>
              <a:rPr lang="ja"/>
              <a:t>をクリック</a:t>
            </a:r>
            <a:endParaRPr/>
          </a:p>
          <a:p>
            <a:pPr indent="0" lvl="0" marL="457200" marR="0" rtl="0" algn="l">
              <a:lnSpc>
                <a:spcPct val="150000"/>
              </a:lnSpc>
              <a:spcBef>
                <a:spcPts val="0"/>
              </a:spcBef>
              <a:spcAft>
                <a:spcPts val="0"/>
              </a:spcAft>
              <a:buNone/>
            </a:pPr>
            <a:r>
              <a:rPr lang="ja" sz="1200"/>
              <a:t>　⇒ グループの管理画面が表示されます。</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右上の​​</a:t>
            </a:r>
            <a:r>
              <a:rPr lang="ja"/>
              <a:t>            </a:t>
            </a:r>
            <a:r>
              <a:rPr lang="ja"/>
              <a:t>アイコンをクリック</a:t>
            </a:r>
            <a:endParaRPr/>
          </a:p>
          <a:p>
            <a:pPr indent="0" lvl="0" marL="457200" marR="0" rtl="0" algn="l">
              <a:lnSpc>
                <a:spcPct val="150000"/>
              </a:lnSpc>
              <a:spcBef>
                <a:spcPts val="0"/>
              </a:spcBef>
              <a:spcAft>
                <a:spcPts val="0"/>
              </a:spcAft>
              <a:buNone/>
            </a:pPr>
            <a:r>
              <a:rPr lang="ja" sz="1200"/>
              <a:t>    ⇒ </a:t>
            </a:r>
            <a:r>
              <a:rPr lang="ja" sz="1200"/>
              <a:t>グループのインポート画面が表示されます。</a:t>
            </a:r>
            <a:endParaRPr sz="1200"/>
          </a:p>
          <a:p>
            <a:pPr indent="0" lvl="0" marL="457200" marR="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a:t>
            </a:r>
            <a:r>
              <a:rPr lang="ja"/>
              <a:t>［テンプレート］ボタン</a:t>
            </a:r>
            <a:r>
              <a:rPr lang="ja"/>
              <a:t>をクリックして、</a:t>
            </a:r>
            <a:endParaRPr/>
          </a:p>
          <a:p>
            <a:pPr indent="0" lvl="0" marL="457200" marR="0" rtl="0" algn="l">
              <a:lnSpc>
                <a:spcPct val="150000"/>
              </a:lnSpc>
              <a:spcBef>
                <a:spcPts val="0"/>
              </a:spcBef>
              <a:spcAft>
                <a:spcPts val="0"/>
              </a:spcAft>
              <a:buNone/>
            </a:pPr>
            <a:r>
              <a:rPr b="1" lang="ja"/>
              <a:t>groups.csv</a:t>
            </a:r>
            <a:r>
              <a:rPr lang="ja"/>
              <a:t> をダウンロード後、</a:t>
            </a:r>
            <a:r>
              <a:rPr lang="ja"/>
              <a:t>開きます。</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各項目</a:t>
            </a:r>
            <a:r>
              <a:rPr lang="ja"/>
              <a:t>の列に作成するグループの情報を入力</a:t>
            </a:r>
            <a:r>
              <a:rPr lang="ja"/>
              <a:t>後、</a:t>
            </a:r>
            <a:endParaRPr/>
          </a:p>
          <a:p>
            <a:pPr indent="0" lvl="0" marL="457200" marR="0" rtl="0" algn="l">
              <a:lnSpc>
                <a:spcPct val="150000"/>
              </a:lnSpc>
              <a:spcBef>
                <a:spcPts val="0"/>
              </a:spcBef>
              <a:spcAft>
                <a:spcPts val="0"/>
              </a:spcAft>
              <a:buNone/>
            </a:pPr>
            <a:r>
              <a:rPr b="1" lang="ja"/>
              <a:t>groups.csv </a:t>
            </a:r>
            <a:r>
              <a:rPr lang="ja"/>
              <a:t>ファイルを保存します。</a:t>
            </a:r>
            <a:endParaRPr sz="1200"/>
          </a:p>
        </p:txBody>
      </p:sp>
      <p:sp>
        <p:nvSpPr>
          <p:cNvPr id="841" name="Google Shape;841;p69"/>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CSV 形式ファイルを使用して、複数のグループを一括登録することができます。</a:t>
            </a:r>
            <a:endParaRPr b="1" sz="1292"/>
          </a:p>
          <a:p>
            <a:pPr indent="0" lvl="0" marL="0" rtl="0" algn="l">
              <a:lnSpc>
                <a:spcPct val="115000"/>
              </a:lnSpc>
              <a:spcBef>
                <a:spcPts val="0"/>
              </a:spcBef>
              <a:spcAft>
                <a:spcPts val="0"/>
              </a:spcAft>
              <a:buNone/>
            </a:pPr>
            <a:r>
              <a:rPr b="1" lang="ja" sz="1292"/>
              <a:t>・一括登録する為の準備をします。</a:t>
            </a:r>
            <a:endParaRPr b="1" sz="1292"/>
          </a:p>
        </p:txBody>
      </p:sp>
      <p:sp>
        <p:nvSpPr>
          <p:cNvPr id="842" name="Google Shape;842;p69"/>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843" name="Google Shape;843;p69"/>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複数のグループを一括登録する①</a:t>
            </a:r>
            <a:endParaRPr sz="3200" u="sng"/>
          </a:p>
        </p:txBody>
      </p:sp>
      <p:sp>
        <p:nvSpPr>
          <p:cNvPr id="844" name="Google Shape;844;p69"/>
          <p:cNvSpPr/>
          <p:nvPr/>
        </p:nvSpPr>
        <p:spPr>
          <a:xfrm>
            <a:off x="4535100" y="3152168"/>
            <a:ext cx="988200" cy="400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69"/>
          <p:cNvSpPr/>
          <p:nvPr/>
        </p:nvSpPr>
        <p:spPr>
          <a:xfrm>
            <a:off x="5630049" y="28673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846" name="Google Shape;846;p69"/>
          <p:cNvSpPr/>
          <p:nvPr/>
        </p:nvSpPr>
        <p:spPr>
          <a:xfrm>
            <a:off x="6967924" y="46609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a:p>
        </p:txBody>
      </p:sp>
      <p:pic>
        <p:nvPicPr>
          <p:cNvPr id="847" name="Google Shape;847;p69"/>
          <p:cNvPicPr preferRelativeResize="0"/>
          <p:nvPr/>
        </p:nvPicPr>
        <p:blipFill>
          <a:blip r:embed="rId5">
            <a:alphaModFix/>
          </a:blip>
          <a:stretch>
            <a:fillRect/>
          </a:stretch>
        </p:blipFill>
        <p:spPr>
          <a:xfrm>
            <a:off x="1148500" y="2473350"/>
            <a:ext cx="262175" cy="186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pic>
        <p:nvPicPr>
          <p:cNvPr id="852" name="Google Shape;852;p70"/>
          <p:cNvPicPr preferRelativeResize="0"/>
          <p:nvPr/>
        </p:nvPicPr>
        <p:blipFill>
          <a:blip r:embed="rId3">
            <a:alphaModFix/>
          </a:blip>
          <a:stretch>
            <a:fillRect/>
          </a:stretch>
        </p:blipFill>
        <p:spPr>
          <a:xfrm>
            <a:off x="4679100" y="3485925"/>
            <a:ext cx="3970016" cy="2973425"/>
          </a:xfrm>
          <a:prstGeom prst="rect">
            <a:avLst/>
          </a:prstGeom>
          <a:noFill/>
          <a:ln cap="flat" cmpd="sng" w="9525">
            <a:solidFill>
              <a:srgbClr val="B7B7B7"/>
            </a:solidFill>
            <a:prstDash val="solid"/>
            <a:round/>
            <a:headEnd len="sm" w="sm" type="none"/>
            <a:tailEnd len="sm" w="sm" type="none"/>
          </a:ln>
        </p:spPr>
      </p:pic>
      <p:pic>
        <p:nvPicPr>
          <p:cNvPr id="853" name="Google Shape;853;p70"/>
          <p:cNvPicPr preferRelativeResize="0"/>
          <p:nvPr/>
        </p:nvPicPr>
        <p:blipFill>
          <a:blip r:embed="rId4">
            <a:alphaModFix/>
          </a:blip>
          <a:stretch>
            <a:fillRect/>
          </a:stretch>
        </p:blipFill>
        <p:spPr>
          <a:xfrm>
            <a:off x="4679100" y="1420100"/>
            <a:ext cx="3970024" cy="1799637"/>
          </a:xfrm>
          <a:prstGeom prst="rect">
            <a:avLst/>
          </a:prstGeom>
          <a:noFill/>
          <a:ln cap="flat" cmpd="sng" w="9525">
            <a:solidFill>
              <a:srgbClr val="B7B7B7"/>
            </a:solidFill>
            <a:prstDash val="solid"/>
            <a:round/>
            <a:headEnd len="sm" w="sm" type="none"/>
            <a:tailEnd len="sm" w="sm" type="none"/>
          </a:ln>
        </p:spPr>
      </p:pic>
      <p:sp>
        <p:nvSpPr>
          <p:cNvPr id="854" name="Google Shape;854;p70"/>
          <p:cNvSpPr txBox="1"/>
          <p:nvPr/>
        </p:nvSpPr>
        <p:spPr>
          <a:xfrm>
            <a:off x="0" y="1870925"/>
            <a:ext cx="4526700" cy="3001500"/>
          </a:xfrm>
          <a:prstGeom prst="rect">
            <a:avLst/>
          </a:prstGeom>
          <a:noFill/>
          <a:ln>
            <a:noFill/>
          </a:ln>
        </p:spPr>
        <p:txBody>
          <a:bodyPr anchorCtr="0" anchor="t" bIns="45700" lIns="91425" spcFirstLastPara="1" rIns="91425" wrap="square" tIns="45700">
            <a:spAutoFit/>
          </a:bodyPr>
          <a:lstStyle/>
          <a:p>
            <a:pPr indent="-317500" lvl="0" marL="457200" rtl="0" algn="l">
              <a:lnSpc>
                <a:spcPct val="150000"/>
              </a:lnSpc>
              <a:spcBef>
                <a:spcPts val="0"/>
              </a:spcBef>
              <a:spcAft>
                <a:spcPts val="0"/>
              </a:spcAft>
              <a:buSzPts val="1400"/>
              <a:buAutoNum type="arabicPeriod"/>
            </a:pPr>
            <a:r>
              <a:rPr lang="ja"/>
              <a:t>再度、</a:t>
            </a:r>
            <a:r>
              <a:rPr lang="ja"/>
              <a:t>グループのインポート画面を開きます。</a:t>
            </a:r>
            <a:endParaRPr/>
          </a:p>
          <a:p>
            <a:pPr indent="0" lvl="0" marL="457200" rtl="0" algn="l">
              <a:lnSpc>
                <a:spcPct val="150000"/>
              </a:lnSpc>
              <a:spcBef>
                <a:spcPts val="0"/>
              </a:spcBef>
              <a:spcAft>
                <a:spcPts val="0"/>
              </a:spcAft>
              <a:buNone/>
            </a:pPr>
            <a:r>
              <a:t/>
            </a:r>
            <a:endParaRPr sz="1200"/>
          </a:p>
          <a:p>
            <a:pPr indent="0" lvl="0" marL="45720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a:t>
            </a:r>
            <a:r>
              <a:rPr lang="ja"/>
              <a:t>​ファイルを選択］​ボタンをクリックし、</a:t>
            </a:r>
            <a:endParaRPr/>
          </a:p>
          <a:p>
            <a:pPr indent="0" lvl="0" marL="457200" marR="0" rtl="0" algn="l">
              <a:lnSpc>
                <a:spcPct val="150000"/>
              </a:lnSpc>
              <a:spcBef>
                <a:spcPts val="0"/>
              </a:spcBef>
              <a:spcAft>
                <a:spcPts val="0"/>
              </a:spcAft>
              <a:buNone/>
            </a:pPr>
            <a:r>
              <a:rPr lang="ja"/>
              <a:t>編集した </a:t>
            </a:r>
            <a:r>
              <a:rPr b="1" lang="ja"/>
              <a:t>CSV </a:t>
            </a:r>
            <a:r>
              <a:rPr lang="ja"/>
              <a:t>ファイルを選択します。</a:t>
            </a:r>
            <a:endParaRPr/>
          </a:p>
          <a:p>
            <a:pPr indent="0" lvl="0" marL="457200" marR="0" rtl="0" algn="l">
              <a:lnSpc>
                <a:spcPct val="150000"/>
              </a:lnSpc>
              <a:spcBef>
                <a:spcPts val="0"/>
              </a:spcBef>
              <a:spcAft>
                <a:spcPts val="0"/>
              </a:spcAft>
              <a:buNone/>
            </a:pPr>
            <a:r>
              <a:t/>
            </a:r>
            <a:endParaRPr sz="1200"/>
          </a:p>
          <a:p>
            <a:pPr indent="0" lvl="0" marL="457200" marR="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インポートするグループの内容を</a:t>
            </a:r>
            <a:endParaRPr/>
          </a:p>
          <a:p>
            <a:pPr indent="0" lvl="0" marL="457200" marR="0" rtl="0" algn="l">
              <a:lnSpc>
                <a:spcPct val="150000"/>
              </a:lnSpc>
              <a:spcBef>
                <a:spcPts val="0"/>
              </a:spcBef>
              <a:spcAft>
                <a:spcPts val="0"/>
              </a:spcAft>
              <a:buNone/>
            </a:pPr>
            <a:r>
              <a:rPr lang="ja"/>
              <a:t>確認して、［​インポート］​をクリック</a:t>
            </a:r>
            <a:endParaRPr/>
          </a:p>
          <a:p>
            <a:pPr indent="0" lvl="0" marL="457200" marR="0" rtl="0" algn="l">
              <a:lnSpc>
                <a:spcPct val="150000"/>
              </a:lnSpc>
              <a:spcBef>
                <a:spcPts val="0"/>
              </a:spcBef>
              <a:spcAft>
                <a:spcPts val="0"/>
              </a:spcAft>
              <a:buNone/>
            </a:pPr>
            <a:r>
              <a:rPr lang="ja" sz="1200"/>
              <a:t>    </a:t>
            </a:r>
            <a:r>
              <a:rPr lang="ja" sz="1200"/>
              <a:t>⇒ グループが登録されます。</a:t>
            </a:r>
            <a:endParaRPr sz="1200"/>
          </a:p>
        </p:txBody>
      </p:sp>
      <p:sp>
        <p:nvSpPr>
          <p:cNvPr id="855" name="Google Shape;855;p70"/>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CSV 形式ファイルを使用して、複数のグループを一括</a:t>
            </a:r>
            <a:r>
              <a:rPr b="1" lang="ja" sz="1292"/>
              <a:t>登録</a:t>
            </a:r>
            <a:r>
              <a:rPr b="1" lang="ja" sz="1292"/>
              <a:t>することができます。</a:t>
            </a:r>
            <a:endParaRPr b="1" sz="1292"/>
          </a:p>
          <a:p>
            <a:pPr indent="0" lvl="0" marL="0" rtl="0" algn="l">
              <a:lnSpc>
                <a:spcPct val="115000"/>
              </a:lnSpc>
              <a:spcBef>
                <a:spcPts val="0"/>
              </a:spcBef>
              <a:spcAft>
                <a:spcPts val="0"/>
              </a:spcAft>
              <a:buNone/>
            </a:pPr>
            <a:r>
              <a:rPr b="1" lang="ja" sz="1292"/>
              <a:t>・</a:t>
            </a:r>
            <a:r>
              <a:rPr b="1" lang="ja" sz="1292"/>
              <a:t>入力済みの CSV 形式ファイルからインポートして一括登録をします。</a:t>
            </a:r>
            <a:endParaRPr b="1" sz="1292"/>
          </a:p>
        </p:txBody>
      </p:sp>
      <p:sp>
        <p:nvSpPr>
          <p:cNvPr id="856" name="Google Shape;856;p70"/>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857" name="Google Shape;857;p70"/>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複数のグループを一括登録する②</a:t>
            </a:r>
            <a:endParaRPr sz="3200" u="sng"/>
          </a:p>
        </p:txBody>
      </p:sp>
      <p:sp>
        <p:nvSpPr>
          <p:cNvPr id="858" name="Google Shape;858;p70"/>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859" name="Google Shape;859;p70"/>
          <p:cNvSpPr/>
          <p:nvPr/>
        </p:nvSpPr>
        <p:spPr>
          <a:xfrm>
            <a:off x="6626987" y="182114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860" name="Google Shape;860;p70"/>
          <p:cNvSpPr/>
          <p:nvPr/>
        </p:nvSpPr>
        <p:spPr>
          <a:xfrm>
            <a:off x="7006487" y="56351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ja" sz="2000">
                <a:solidFill>
                  <a:srgbClr val="FFFFFF"/>
                </a:solidFill>
              </a:rPr>
              <a:t>3</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861" name="Google Shape;861;p70"/>
          <p:cNvSpPr/>
          <p:nvPr/>
        </p:nvSpPr>
        <p:spPr>
          <a:xfrm>
            <a:off x="7456352" y="5966651"/>
            <a:ext cx="1192800" cy="540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70"/>
          <p:cNvSpPr/>
          <p:nvPr/>
        </p:nvSpPr>
        <p:spPr>
          <a:xfrm>
            <a:off x="5661342" y="2301086"/>
            <a:ext cx="813600" cy="282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71"/>
          <p:cNvSpPr txBox="1"/>
          <p:nvPr/>
        </p:nvSpPr>
        <p:spPr>
          <a:xfrm>
            <a:off x="0" y="2340325"/>
            <a:ext cx="5367000" cy="38223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200"/>
              </a:spcBef>
              <a:spcAft>
                <a:spcPts val="0"/>
              </a:spcAft>
              <a:buSzPts val="1400"/>
              <a:buAutoNum type="arabicPeriod"/>
            </a:pPr>
            <a:r>
              <a:rPr lang="ja">
                <a:latin typeface="Meiryo"/>
                <a:ea typeface="Meiryo"/>
                <a:cs typeface="Meiryo"/>
                <a:sym typeface="Meiryo"/>
              </a:rPr>
              <a:t>メニューから</a:t>
            </a:r>
            <a:r>
              <a:rPr lang="ja"/>
              <a:t>［グループ］</a:t>
            </a:r>
            <a:r>
              <a:rPr lang="ja">
                <a:latin typeface="Meiryo"/>
                <a:ea typeface="Meiryo"/>
                <a:cs typeface="Meiryo"/>
                <a:sym typeface="Meiryo"/>
              </a:rPr>
              <a:t>をクリック</a:t>
            </a:r>
            <a:endParaRPr>
              <a:latin typeface="Meiryo"/>
              <a:ea typeface="Meiryo"/>
              <a:cs typeface="Meiryo"/>
              <a:sym typeface="Meiryo"/>
            </a:endParaRPr>
          </a:p>
          <a:p>
            <a:pPr indent="0" lvl="0" marL="0" rtl="0" algn="l">
              <a:lnSpc>
                <a:spcPct val="115000"/>
              </a:lnSpc>
              <a:spcBef>
                <a:spcPts val="200"/>
              </a:spcBef>
              <a:spcAft>
                <a:spcPts val="0"/>
              </a:spcAft>
              <a:buNone/>
            </a:pPr>
            <a:r>
              <a:t/>
            </a:r>
            <a:endParaRPr>
              <a:latin typeface="Meiryo"/>
              <a:ea typeface="Meiryo"/>
              <a:cs typeface="Meiryo"/>
              <a:sym typeface="Meiryo"/>
            </a:endParaRPr>
          </a:p>
          <a:p>
            <a:pPr indent="0" lvl="0" marL="0" rtl="0" algn="l">
              <a:lnSpc>
                <a:spcPct val="115000"/>
              </a:lnSpc>
              <a:spcBef>
                <a:spcPts val="200"/>
              </a:spcBef>
              <a:spcAft>
                <a:spcPts val="0"/>
              </a:spcAft>
              <a:buNone/>
            </a:pPr>
            <a:r>
              <a:t/>
            </a:r>
            <a:endParaRPr>
              <a:latin typeface="Meiryo"/>
              <a:ea typeface="Meiryo"/>
              <a:cs typeface="Meiryo"/>
              <a:sym typeface="Meiryo"/>
            </a:endParaRPr>
          </a:p>
          <a:p>
            <a:pPr indent="-317500" lvl="0" marL="457200" rtl="0" algn="l">
              <a:lnSpc>
                <a:spcPct val="115000"/>
              </a:lnSpc>
              <a:spcBef>
                <a:spcPts val="200"/>
              </a:spcBef>
              <a:spcAft>
                <a:spcPts val="0"/>
              </a:spcAft>
              <a:buSzPts val="1400"/>
              <a:buAutoNum type="arabicPeriod"/>
            </a:pPr>
            <a:r>
              <a:rPr lang="ja">
                <a:latin typeface="Meiryo"/>
                <a:ea typeface="Meiryo"/>
                <a:cs typeface="Meiryo"/>
                <a:sym typeface="Meiryo"/>
              </a:rPr>
              <a:t>各グ</a:t>
            </a:r>
            <a:r>
              <a:rPr lang="ja">
                <a:latin typeface="Meiryo"/>
                <a:ea typeface="Meiryo"/>
                <a:cs typeface="Meiryo"/>
                <a:sym typeface="Meiryo"/>
              </a:rPr>
              <a:t>ループの行の［メンバーを管理］ボタンをクリック</a:t>
            </a:r>
            <a:endParaRPr>
              <a:latin typeface="Meiryo"/>
              <a:ea typeface="Meiryo"/>
              <a:cs typeface="Meiryo"/>
              <a:sym typeface="Meiryo"/>
            </a:endParaRPr>
          </a:p>
          <a:p>
            <a:pPr indent="0" lvl="0" marL="457200" rtl="0" algn="l">
              <a:lnSpc>
                <a:spcPct val="115000"/>
              </a:lnSpc>
              <a:spcBef>
                <a:spcPts val="200"/>
              </a:spcBef>
              <a:spcAft>
                <a:spcPts val="0"/>
              </a:spcAft>
              <a:buNone/>
            </a:pPr>
            <a:r>
              <a:rPr lang="ja" sz="1200"/>
              <a:t>    </a:t>
            </a:r>
            <a:r>
              <a:rPr lang="ja" sz="1200"/>
              <a:t>⇒ グループメンバー</a:t>
            </a:r>
            <a:r>
              <a:rPr lang="ja" sz="1200">
                <a:latin typeface="Meiryo"/>
                <a:ea typeface="Meiryo"/>
                <a:cs typeface="Meiryo"/>
                <a:sym typeface="Meiryo"/>
              </a:rPr>
              <a:t>の管理画面が表示されます。 </a:t>
            </a:r>
            <a:endParaRPr sz="1200">
              <a:latin typeface="Meiryo"/>
              <a:ea typeface="Meiryo"/>
              <a:cs typeface="Meiryo"/>
              <a:sym typeface="Meiryo"/>
            </a:endParaRPr>
          </a:p>
          <a:p>
            <a:pPr indent="0" lvl="0" marL="0" rtl="0" algn="l">
              <a:lnSpc>
                <a:spcPct val="115000"/>
              </a:lnSpc>
              <a:spcBef>
                <a:spcPts val="200"/>
              </a:spcBef>
              <a:spcAft>
                <a:spcPts val="0"/>
              </a:spcAft>
              <a:buNone/>
            </a:pPr>
            <a:r>
              <a:t/>
            </a:r>
            <a:endParaRPr sz="1200">
              <a:latin typeface="Meiryo"/>
              <a:ea typeface="Meiryo"/>
              <a:cs typeface="Meiryo"/>
              <a:sym typeface="Meiryo"/>
            </a:endParaRPr>
          </a:p>
          <a:p>
            <a:pPr indent="0" lvl="0" marL="0" rtl="0" algn="l">
              <a:lnSpc>
                <a:spcPct val="115000"/>
              </a:lnSpc>
              <a:spcBef>
                <a:spcPts val="200"/>
              </a:spcBef>
              <a:spcAft>
                <a:spcPts val="0"/>
              </a:spcAft>
              <a:buNone/>
            </a:pPr>
            <a:r>
              <a:t/>
            </a:r>
            <a:endParaRPr sz="1200">
              <a:latin typeface="Meiryo"/>
              <a:ea typeface="Meiryo"/>
              <a:cs typeface="Meiryo"/>
              <a:sym typeface="Meiryo"/>
            </a:endParaRPr>
          </a:p>
          <a:p>
            <a:pPr indent="0" lvl="0" marL="0" rtl="0" algn="l">
              <a:lnSpc>
                <a:spcPct val="115000"/>
              </a:lnSpc>
              <a:spcBef>
                <a:spcPts val="200"/>
              </a:spcBef>
              <a:spcAft>
                <a:spcPts val="0"/>
              </a:spcAft>
              <a:buNone/>
            </a:pPr>
            <a:r>
              <a:t/>
            </a:r>
            <a:endParaRPr sz="1200">
              <a:latin typeface="Meiryo"/>
              <a:ea typeface="Meiryo"/>
              <a:cs typeface="Meiryo"/>
              <a:sym typeface="Meiryo"/>
            </a:endParaRPr>
          </a:p>
          <a:p>
            <a:pPr indent="0" lvl="0" marL="0" rtl="0" algn="l">
              <a:lnSpc>
                <a:spcPct val="115000"/>
              </a:lnSpc>
              <a:spcBef>
                <a:spcPts val="200"/>
              </a:spcBef>
              <a:spcAft>
                <a:spcPts val="0"/>
              </a:spcAft>
              <a:buNone/>
            </a:pPr>
            <a:r>
              <a:t/>
            </a:r>
            <a:endParaRPr sz="1200">
              <a:latin typeface="Meiryo"/>
              <a:ea typeface="Meiryo"/>
              <a:cs typeface="Meiryo"/>
              <a:sym typeface="Meiryo"/>
            </a:endParaRPr>
          </a:p>
          <a:p>
            <a:pPr indent="0" lvl="0" marL="0" rtl="0" algn="l">
              <a:lnSpc>
                <a:spcPct val="115000"/>
              </a:lnSpc>
              <a:spcBef>
                <a:spcPts val="200"/>
              </a:spcBef>
              <a:spcAft>
                <a:spcPts val="0"/>
              </a:spcAft>
              <a:buNone/>
            </a:pPr>
            <a:r>
              <a:t/>
            </a:r>
            <a:endParaRPr sz="1200">
              <a:latin typeface="Meiryo"/>
              <a:ea typeface="Meiryo"/>
              <a:cs typeface="Meiryo"/>
              <a:sym typeface="Meiryo"/>
            </a:endParaRPr>
          </a:p>
          <a:p>
            <a:pPr indent="0" lvl="0" marL="0" rtl="0" algn="l">
              <a:lnSpc>
                <a:spcPct val="115000"/>
              </a:lnSpc>
              <a:spcBef>
                <a:spcPts val="200"/>
              </a:spcBef>
              <a:spcAft>
                <a:spcPts val="0"/>
              </a:spcAft>
              <a:buNone/>
            </a:pPr>
            <a:r>
              <a:t/>
            </a:r>
            <a:endParaRPr sz="1200">
              <a:latin typeface="Meiryo"/>
              <a:ea typeface="Meiryo"/>
              <a:cs typeface="Meiryo"/>
              <a:sym typeface="Meiryo"/>
            </a:endParaRPr>
          </a:p>
          <a:p>
            <a:pPr indent="-317500" lvl="0" marL="457200" marR="0" rtl="0" algn="l">
              <a:lnSpc>
                <a:spcPct val="115000"/>
              </a:lnSpc>
              <a:spcBef>
                <a:spcPts val="200"/>
              </a:spcBef>
              <a:spcAft>
                <a:spcPts val="0"/>
              </a:spcAft>
              <a:buSzPts val="1400"/>
              <a:buAutoNum type="arabicPeriod"/>
            </a:pPr>
            <a:r>
              <a:rPr lang="ja"/>
              <a:t>ユーザー一覧から、グループに追加するユーザーを</a:t>
            </a:r>
            <a:endParaRPr/>
          </a:p>
          <a:p>
            <a:pPr indent="0" lvl="0" marL="457200" marR="0" rtl="0" algn="l">
              <a:lnSpc>
                <a:spcPct val="115000"/>
              </a:lnSpc>
              <a:spcBef>
                <a:spcPts val="200"/>
              </a:spcBef>
              <a:spcAft>
                <a:spcPts val="0"/>
              </a:spcAft>
              <a:buNone/>
            </a:pPr>
            <a:r>
              <a:rPr lang="ja"/>
              <a:t>組織部門などから指定し</a:t>
            </a:r>
            <a:r>
              <a:rPr lang="ja" sz="1000"/>
              <a:t>、</a:t>
            </a:r>
            <a:r>
              <a:rPr lang="ja"/>
              <a:t>［</a:t>
            </a:r>
            <a:r>
              <a:rPr lang="ja"/>
              <a:t>検索］</a:t>
            </a:r>
            <a:r>
              <a:rPr lang="ja"/>
              <a:t>ボタンをクリック</a:t>
            </a:r>
            <a:endParaRPr/>
          </a:p>
          <a:p>
            <a:pPr indent="0" lvl="0" marL="457200" rtl="0" algn="l">
              <a:lnSpc>
                <a:spcPct val="115000"/>
              </a:lnSpc>
              <a:spcBef>
                <a:spcPts val="200"/>
              </a:spcBef>
              <a:spcAft>
                <a:spcPts val="0"/>
              </a:spcAft>
              <a:buNone/>
            </a:pPr>
            <a:r>
              <a:rPr lang="ja" sz="1200"/>
              <a:t>    ⇒ 該当するユーザーが表示されます。</a:t>
            </a:r>
            <a:endParaRPr sz="1200"/>
          </a:p>
          <a:p>
            <a:pPr indent="0" lvl="0" marL="0" rtl="0" algn="l">
              <a:lnSpc>
                <a:spcPct val="115000"/>
              </a:lnSpc>
              <a:spcBef>
                <a:spcPts val="200"/>
              </a:spcBef>
              <a:spcAft>
                <a:spcPts val="200"/>
              </a:spcAft>
              <a:buNone/>
            </a:pPr>
            <a:r>
              <a:t/>
            </a:r>
            <a:endParaRPr sz="1200"/>
          </a:p>
        </p:txBody>
      </p:sp>
      <p:pic>
        <p:nvPicPr>
          <p:cNvPr id="868" name="Google Shape;868;p71"/>
          <p:cNvPicPr preferRelativeResize="0"/>
          <p:nvPr/>
        </p:nvPicPr>
        <p:blipFill>
          <a:blip r:embed="rId3">
            <a:alphaModFix/>
          </a:blip>
          <a:stretch>
            <a:fillRect/>
          </a:stretch>
        </p:blipFill>
        <p:spPr>
          <a:xfrm>
            <a:off x="1759650" y="3881324"/>
            <a:ext cx="2067975" cy="835689"/>
          </a:xfrm>
          <a:prstGeom prst="rect">
            <a:avLst/>
          </a:prstGeom>
          <a:noFill/>
          <a:ln cap="flat" cmpd="sng" w="9525">
            <a:solidFill>
              <a:srgbClr val="B7B7B7"/>
            </a:solidFill>
            <a:prstDash val="solid"/>
            <a:round/>
            <a:headEnd len="sm" w="sm" type="none"/>
            <a:tailEnd len="sm" w="sm" type="none"/>
          </a:ln>
        </p:spPr>
      </p:pic>
      <p:pic>
        <p:nvPicPr>
          <p:cNvPr id="869" name="Google Shape;869;p71"/>
          <p:cNvPicPr preferRelativeResize="0"/>
          <p:nvPr/>
        </p:nvPicPr>
        <p:blipFill>
          <a:blip r:embed="rId4">
            <a:alphaModFix/>
          </a:blip>
          <a:stretch>
            <a:fillRect/>
          </a:stretch>
        </p:blipFill>
        <p:spPr>
          <a:xfrm>
            <a:off x="5490347" y="1569275"/>
            <a:ext cx="3122628" cy="4293575"/>
          </a:xfrm>
          <a:prstGeom prst="rect">
            <a:avLst/>
          </a:prstGeom>
          <a:noFill/>
          <a:ln cap="flat" cmpd="sng" w="9525">
            <a:solidFill>
              <a:srgbClr val="B7B7B7"/>
            </a:solidFill>
            <a:prstDash val="solid"/>
            <a:round/>
            <a:headEnd len="sm" w="sm" type="none"/>
            <a:tailEnd len="sm" w="sm" type="none"/>
          </a:ln>
        </p:spPr>
      </p:pic>
      <p:sp>
        <p:nvSpPr>
          <p:cNvPr id="870" name="Google Shape;870;p71"/>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292"/>
              <a:t>各グループに複数のユーザーをユーザー一覧から選び、一括登録ができます。</a:t>
            </a:r>
            <a:endParaRPr b="1" sz="1292"/>
          </a:p>
          <a:p>
            <a:pPr indent="0" lvl="0" marL="0" marR="0" rtl="0" algn="l">
              <a:lnSpc>
                <a:spcPct val="115000"/>
              </a:lnSpc>
              <a:spcBef>
                <a:spcPts val="0"/>
              </a:spcBef>
              <a:spcAft>
                <a:spcPts val="0"/>
              </a:spcAft>
              <a:buNone/>
            </a:pPr>
            <a:r>
              <a:rPr b="1" lang="ja" sz="1292"/>
              <a:t>Google 管理コンソールの Google グループにも同じメンバーが追加されます。</a:t>
            </a:r>
            <a:endParaRPr b="1" sz="1292"/>
          </a:p>
        </p:txBody>
      </p:sp>
      <p:sp>
        <p:nvSpPr>
          <p:cNvPr id="871" name="Google Shape;871;p71"/>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872" name="Google Shape;872;p71"/>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2900" u="sng"/>
              <a:t>ユーザーをグループに</a:t>
            </a:r>
            <a:r>
              <a:rPr lang="ja" sz="2900" u="sng"/>
              <a:t>登録・除外</a:t>
            </a:r>
            <a:r>
              <a:rPr lang="ja" sz="2900" u="sng"/>
              <a:t>する</a:t>
            </a:r>
            <a:r>
              <a:rPr lang="ja" sz="3100" u="sng"/>
              <a:t>①</a:t>
            </a:r>
            <a:endParaRPr sz="3000" u="sng"/>
          </a:p>
        </p:txBody>
      </p:sp>
      <p:sp>
        <p:nvSpPr>
          <p:cNvPr id="873" name="Google Shape;873;p71"/>
          <p:cNvSpPr/>
          <p:nvPr/>
        </p:nvSpPr>
        <p:spPr>
          <a:xfrm>
            <a:off x="5845049" y="550158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874" name="Google Shape;874;p71"/>
          <p:cNvSpPr/>
          <p:nvPr/>
        </p:nvSpPr>
        <p:spPr>
          <a:xfrm>
            <a:off x="6429375" y="5494825"/>
            <a:ext cx="1295400" cy="431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71"/>
          <p:cNvSpPr/>
          <p:nvPr/>
        </p:nvSpPr>
        <p:spPr>
          <a:xfrm>
            <a:off x="532850" y="1515625"/>
            <a:ext cx="4620300" cy="4311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ja" sz="1223">
                <a:solidFill>
                  <a:srgbClr val="003366"/>
                </a:solidFill>
              </a:rPr>
              <a:t>※</a:t>
            </a:r>
            <a:r>
              <a:rPr lang="ja" sz="1223">
                <a:solidFill>
                  <a:srgbClr val="003366"/>
                </a:solidFill>
              </a:rPr>
              <a:t> </a:t>
            </a:r>
            <a:r>
              <a:rPr b="1" lang="ja" sz="1223">
                <a:solidFill>
                  <a:srgbClr val="003366"/>
                </a:solidFill>
              </a:rPr>
              <a:t>除外する場合も、このページは同じ手順を行って下さい。</a:t>
            </a:r>
            <a:endParaRPr sz="1223">
              <a:solidFill>
                <a:srgbClr val="003366"/>
              </a:solidFill>
            </a:endParaRPr>
          </a:p>
        </p:txBody>
      </p:sp>
      <p:sp>
        <p:nvSpPr>
          <p:cNvPr id="876" name="Google Shape;876;p71"/>
          <p:cNvSpPr/>
          <p:nvPr/>
        </p:nvSpPr>
        <p:spPr>
          <a:xfrm>
            <a:off x="1759650" y="4133850"/>
            <a:ext cx="1455600" cy="376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71"/>
          <p:cNvSpPr/>
          <p:nvPr/>
        </p:nvSpPr>
        <p:spPr>
          <a:xfrm>
            <a:off x="1205837" y="40816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pic>
        <p:nvPicPr>
          <p:cNvPr id="882" name="Google Shape;882;p72"/>
          <p:cNvPicPr preferRelativeResize="0"/>
          <p:nvPr/>
        </p:nvPicPr>
        <p:blipFill>
          <a:blip r:embed="rId3">
            <a:alphaModFix/>
          </a:blip>
          <a:stretch>
            <a:fillRect/>
          </a:stretch>
        </p:blipFill>
        <p:spPr>
          <a:xfrm>
            <a:off x="628650" y="2550125"/>
            <a:ext cx="7886701" cy="3004671"/>
          </a:xfrm>
          <a:prstGeom prst="rect">
            <a:avLst/>
          </a:prstGeom>
          <a:noFill/>
          <a:ln cap="flat" cmpd="sng" w="9525">
            <a:solidFill>
              <a:srgbClr val="B7B7B7"/>
            </a:solidFill>
            <a:prstDash val="solid"/>
            <a:round/>
            <a:headEnd len="sm" w="sm" type="none"/>
            <a:tailEnd len="sm" w="sm" type="none"/>
          </a:ln>
        </p:spPr>
      </p:pic>
      <p:sp>
        <p:nvSpPr>
          <p:cNvPr id="883" name="Google Shape;883;p72"/>
          <p:cNvSpPr txBox="1"/>
          <p:nvPr/>
        </p:nvSpPr>
        <p:spPr>
          <a:xfrm>
            <a:off x="-14825" y="807663"/>
            <a:ext cx="4269600" cy="13710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15000"/>
              </a:lnSpc>
              <a:spcBef>
                <a:spcPts val="200"/>
              </a:spcBef>
              <a:spcAft>
                <a:spcPts val="0"/>
              </a:spcAft>
              <a:buSzPts val="1400"/>
              <a:buAutoNum type="arabicPeriod"/>
            </a:pPr>
            <a:r>
              <a:rPr lang="ja"/>
              <a:t>登録するユーザーの</a:t>
            </a:r>
            <a:r>
              <a:rPr lang="ja"/>
              <a:t>チェックボックスに</a:t>
            </a:r>
            <a:endParaRPr/>
          </a:p>
          <a:p>
            <a:pPr indent="0" lvl="0" marL="457200" marR="0" rtl="0" algn="l">
              <a:lnSpc>
                <a:spcPct val="115000"/>
              </a:lnSpc>
              <a:spcBef>
                <a:spcPts val="200"/>
              </a:spcBef>
              <a:spcAft>
                <a:spcPts val="0"/>
              </a:spcAft>
              <a:buNone/>
            </a:pPr>
            <a:r>
              <a:rPr lang="ja"/>
              <a:t>［チェック］を入れて選択します。</a:t>
            </a:r>
            <a:endParaRPr/>
          </a:p>
          <a:p>
            <a:pPr indent="0" lvl="0" marL="0" marR="0" rtl="0" algn="l">
              <a:lnSpc>
                <a:spcPct val="115000"/>
              </a:lnSpc>
              <a:spcBef>
                <a:spcPts val="200"/>
              </a:spcBef>
              <a:spcAft>
                <a:spcPts val="0"/>
              </a:spcAft>
              <a:buNone/>
            </a:pPr>
            <a:r>
              <a:t/>
            </a:r>
            <a:endParaRPr/>
          </a:p>
          <a:p>
            <a:pPr indent="-317500" lvl="0" marL="457200" marR="0" rtl="0" algn="l">
              <a:lnSpc>
                <a:spcPct val="115000"/>
              </a:lnSpc>
              <a:spcBef>
                <a:spcPts val="200"/>
              </a:spcBef>
              <a:spcAft>
                <a:spcPts val="0"/>
              </a:spcAft>
              <a:buSzPts val="1400"/>
              <a:buAutoNum type="arabicPeriod"/>
            </a:pPr>
            <a:r>
              <a:rPr lang="ja"/>
              <a:t>［</a:t>
            </a:r>
            <a:r>
              <a:rPr lang="ja"/>
              <a:t>追加</a:t>
            </a:r>
            <a:r>
              <a:rPr lang="ja"/>
              <a:t>​］ボタンをクリック</a:t>
            </a:r>
            <a:endParaRPr/>
          </a:p>
          <a:p>
            <a:pPr indent="0" lvl="0" marL="0" rtl="0" algn="l">
              <a:lnSpc>
                <a:spcPct val="115000"/>
              </a:lnSpc>
              <a:spcBef>
                <a:spcPts val="200"/>
              </a:spcBef>
              <a:spcAft>
                <a:spcPts val="200"/>
              </a:spcAft>
              <a:buNone/>
            </a:pPr>
            <a:r>
              <a:rPr lang="ja" sz="1200"/>
              <a:t>                </a:t>
            </a:r>
            <a:r>
              <a:rPr lang="ja" sz="1200"/>
              <a:t>⇒ </a:t>
            </a:r>
            <a:r>
              <a:rPr lang="ja" sz="1200"/>
              <a:t>登録ユーザー一覧​に移動し、登録されます。</a:t>
            </a:r>
            <a:endParaRPr sz="1200"/>
          </a:p>
        </p:txBody>
      </p:sp>
      <p:sp>
        <p:nvSpPr>
          <p:cNvPr id="884" name="Google Shape;884;p72"/>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885" name="Google Shape;885;p72"/>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2900" u="sng"/>
              <a:t>ユーザーをグループに登録・</a:t>
            </a:r>
            <a:r>
              <a:rPr lang="ja" sz="2900" u="sng"/>
              <a:t>除外</a:t>
            </a:r>
            <a:r>
              <a:rPr lang="ja" sz="2900" u="sng"/>
              <a:t>する②</a:t>
            </a:r>
            <a:endParaRPr sz="3000" u="sng"/>
          </a:p>
        </p:txBody>
      </p:sp>
      <p:sp>
        <p:nvSpPr>
          <p:cNvPr id="886" name="Google Shape;886;p72"/>
          <p:cNvSpPr/>
          <p:nvPr/>
        </p:nvSpPr>
        <p:spPr>
          <a:xfrm>
            <a:off x="467037" y="343048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1</a:t>
            </a:r>
            <a:endParaRPr/>
          </a:p>
        </p:txBody>
      </p:sp>
      <p:sp>
        <p:nvSpPr>
          <p:cNvPr id="887" name="Google Shape;887;p72"/>
          <p:cNvSpPr/>
          <p:nvPr/>
        </p:nvSpPr>
        <p:spPr>
          <a:xfrm>
            <a:off x="4098456" y="4106488"/>
            <a:ext cx="943500" cy="447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72"/>
          <p:cNvSpPr/>
          <p:nvPr/>
        </p:nvSpPr>
        <p:spPr>
          <a:xfrm>
            <a:off x="939572" y="3788850"/>
            <a:ext cx="279300" cy="603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72"/>
          <p:cNvSpPr/>
          <p:nvPr/>
        </p:nvSpPr>
        <p:spPr>
          <a:xfrm>
            <a:off x="3650649" y="38000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890" name="Google Shape;890;p72"/>
          <p:cNvSpPr/>
          <p:nvPr/>
        </p:nvSpPr>
        <p:spPr>
          <a:xfrm>
            <a:off x="4425625" y="807663"/>
            <a:ext cx="3728700" cy="14595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423">
                <a:solidFill>
                  <a:srgbClr val="003366"/>
                </a:solidFill>
              </a:rPr>
              <a:t>※</a:t>
            </a:r>
            <a:r>
              <a:rPr lang="ja" sz="1423">
                <a:solidFill>
                  <a:srgbClr val="003366"/>
                </a:solidFill>
              </a:rPr>
              <a:t> </a:t>
            </a:r>
            <a:r>
              <a:rPr b="1" lang="ja" sz="1423">
                <a:solidFill>
                  <a:srgbClr val="003366"/>
                </a:solidFill>
              </a:rPr>
              <a:t>除外する場合</a:t>
            </a:r>
            <a:endParaRPr b="1" sz="1423">
              <a:solidFill>
                <a:srgbClr val="003366"/>
              </a:solidFill>
            </a:endParaRPr>
          </a:p>
          <a:p>
            <a:pPr indent="0" lvl="0" marL="0" marR="0" rtl="0" algn="l">
              <a:lnSpc>
                <a:spcPct val="115000"/>
              </a:lnSpc>
              <a:spcBef>
                <a:spcPts val="0"/>
              </a:spcBef>
              <a:spcAft>
                <a:spcPts val="0"/>
              </a:spcAft>
              <a:buNone/>
            </a:pPr>
            <a:r>
              <a:rPr b="1" lang="ja" sz="1223">
                <a:solidFill>
                  <a:srgbClr val="003366"/>
                </a:solidFill>
              </a:rPr>
              <a:t>①</a:t>
            </a:r>
            <a:r>
              <a:rPr b="1" lang="ja" sz="1223">
                <a:solidFill>
                  <a:srgbClr val="003366"/>
                </a:solidFill>
              </a:rPr>
              <a:t>登録ユーザー一覧から除外するユーザーの</a:t>
            </a:r>
            <a:endParaRPr b="1" sz="1223">
              <a:solidFill>
                <a:srgbClr val="003366"/>
              </a:solidFill>
            </a:endParaRPr>
          </a:p>
          <a:p>
            <a:pPr indent="0" lvl="0" marL="0" marR="0" rtl="0" algn="l">
              <a:lnSpc>
                <a:spcPct val="115000"/>
              </a:lnSpc>
              <a:spcBef>
                <a:spcPts val="0"/>
              </a:spcBef>
              <a:spcAft>
                <a:spcPts val="0"/>
              </a:spcAft>
              <a:buNone/>
            </a:pPr>
            <a:r>
              <a:rPr b="1" lang="ja" sz="1223">
                <a:solidFill>
                  <a:srgbClr val="003366"/>
                </a:solidFill>
              </a:rPr>
              <a:t>　チェックボックスに［チェック］を入れます。</a:t>
            </a:r>
            <a:endParaRPr b="1" sz="1200">
              <a:solidFill>
                <a:srgbClr val="003366"/>
              </a:solidFill>
            </a:endParaRPr>
          </a:p>
          <a:p>
            <a:pPr indent="0" lvl="0" marL="0" marR="0" rtl="0" algn="l">
              <a:lnSpc>
                <a:spcPct val="115000"/>
              </a:lnSpc>
              <a:spcBef>
                <a:spcPts val="0"/>
              </a:spcBef>
              <a:spcAft>
                <a:spcPts val="0"/>
              </a:spcAft>
              <a:buNone/>
            </a:pPr>
            <a:r>
              <a:t/>
            </a:r>
            <a:endParaRPr b="1" sz="1200">
              <a:solidFill>
                <a:srgbClr val="003366"/>
              </a:solidFill>
            </a:endParaRPr>
          </a:p>
          <a:p>
            <a:pPr indent="0" lvl="0" marL="0" marR="0" rtl="0" algn="l">
              <a:lnSpc>
                <a:spcPct val="115000"/>
              </a:lnSpc>
              <a:spcBef>
                <a:spcPts val="0"/>
              </a:spcBef>
              <a:spcAft>
                <a:spcPts val="0"/>
              </a:spcAft>
              <a:buNone/>
            </a:pPr>
            <a:r>
              <a:rPr b="1" lang="ja" sz="1200">
                <a:solidFill>
                  <a:srgbClr val="003366"/>
                </a:solidFill>
              </a:rPr>
              <a:t>②［除外］ボタンをクリック</a:t>
            </a:r>
            <a:endParaRPr b="1" sz="1200">
              <a:solidFill>
                <a:srgbClr val="003366"/>
              </a:solidFill>
            </a:endParaRPr>
          </a:p>
          <a:p>
            <a:pPr indent="0" lvl="0" marL="0" marR="0" rtl="0" algn="l">
              <a:lnSpc>
                <a:spcPct val="115000"/>
              </a:lnSpc>
              <a:spcBef>
                <a:spcPts val="0"/>
              </a:spcBef>
              <a:spcAft>
                <a:spcPts val="0"/>
              </a:spcAft>
              <a:buNone/>
            </a:pPr>
            <a:r>
              <a:rPr b="1" lang="ja" sz="1200">
                <a:solidFill>
                  <a:srgbClr val="003366"/>
                </a:solidFill>
              </a:rPr>
              <a:t>            ⇒ 登録ユーザー一覧から除外されます。</a:t>
            </a:r>
            <a:endParaRPr b="1" sz="1200">
              <a:solidFill>
                <a:srgbClr val="003366"/>
              </a:solidFill>
            </a:endParaRPr>
          </a:p>
        </p:txBody>
      </p:sp>
      <p:sp>
        <p:nvSpPr>
          <p:cNvPr id="891" name="Google Shape;891;p72"/>
          <p:cNvSpPr/>
          <p:nvPr/>
        </p:nvSpPr>
        <p:spPr>
          <a:xfrm>
            <a:off x="4098455" y="4634233"/>
            <a:ext cx="943500" cy="433500"/>
          </a:xfrm>
          <a:prstGeom prst="roundRect">
            <a:avLst>
              <a:gd fmla="val 7306" name="adj"/>
            </a:avLst>
          </a:prstGeom>
          <a:noFill/>
          <a:ln cap="flat" cmpd="sng" w="28575">
            <a:solidFill>
              <a:srgbClr val="003366"/>
            </a:solidFill>
            <a:prstDash val="dot"/>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t/>
            </a:r>
            <a:endParaRPr sz="1223">
              <a:solidFill>
                <a:srgbClr val="003366"/>
              </a:solidFill>
            </a:endParaRPr>
          </a:p>
        </p:txBody>
      </p:sp>
      <p:sp>
        <p:nvSpPr>
          <p:cNvPr id="892" name="Google Shape;892;p72"/>
          <p:cNvSpPr/>
          <p:nvPr/>
        </p:nvSpPr>
        <p:spPr>
          <a:xfrm>
            <a:off x="5337700" y="3788850"/>
            <a:ext cx="378300" cy="317700"/>
          </a:xfrm>
          <a:prstGeom prst="roundRect">
            <a:avLst>
              <a:gd fmla="val 7306" name="adj"/>
            </a:avLst>
          </a:prstGeom>
          <a:noFill/>
          <a:ln cap="flat" cmpd="sng" w="28575">
            <a:solidFill>
              <a:srgbClr val="003366"/>
            </a:solidFill>
            <a:prstDash val="dot"/>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t/>
            </a:r>
            <a:endParaRPr sz="1223">
              <a:solidFill>
                <a:srgbClr val="003366"/>
              </a:solidFill>
            </a:endParaRPr>
          </a:p>
        </p:txBody>
      </p:sp>
      <p:sp>
        <p:nvSpPr>
          <p:cNvPr id="893" name="Google Shape;893;p72"/>
          <p:cNvSpPr/>
          <p:nvPr/>
        </p:nvSpPr>
        <p:spPr>
          <a:xfrm>
            <a:off x="5760838" y="4019850"/>
            <a:ext cx="428700" cy="372900"/>
          </a:xfrm>
          <a:prstGeom prst="roundRect">
            <a:avLst>
              <a:gd fmla="val 16667" name="adj"/>
            </a:avLst>
          </a:prstGeom>
          <a:solidFill>
            <a:srgbClr val="0000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ja" sz="1600">
                <a:solidFill>
                  <a:srgbClr val="FFFFFF"/>
                </a:solidFill>
              </a:rPr>
              <a:t>①</a:t>
            </a:r>
            <a:endParaRPr b="1" sz="1600">
              <a:solidFill>
                <a:srgbClr val="FFFFFF"/>
              </a:solidFill>
            </a:endParaRPr>
          </a:p>
        </p:txBody>
      </p:sp>
      <p:sp>
        <p:nvSpPr>
          <p:cNvPr id="894" name="Google Shape;894;p72"/>
          <p:cNvSpPr/>
          <p:nvPr/>
        </p:nvSpPr>
        <p:spPr>
          <a:xfrm>
            <a:off x="5130988" y="4924625"/>
            <a:ext cx="428700" cy="372900"/>
          </a:xfrm>
          <a:prstGeom prst="roundRect">
            <a:avLst>
              <a:gd fmla="val 16667" name="adj"/>
            </a:avLst>
          </a:prstGeom>
          <a:solidFill>
            <a:srgbClr val="0000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ja" sz="1600">
                <a:solidFill>
                  <a:srgbClr val="FFFFFF"/>
                </a:solidFill>
              </a:rPr>
              <a:t>②</a:t>
            </a:r>
            <a:endParaRPr b="1" sz="1600">
              <a:solidFill>
                <a:srgbClr val="FFFFFF"/>
              </a:solidFill>
            </a:endParaRPr>
          </a:p>
        </p:txBody>
      </p:sp>
      <p:sp>
        <p:nvSpPr>
          <p:cNvPr id="895" name="Google Shape;895;p72"/>
          <p:cNvSpPr/>
          <p:nvPr/>
        </p:nvSpPr>
        <p:spPr>
          <a:xfrm>
            <a:off x="5286251" y="2978819"/>
            <a:ext cx="1377900" cy="386400"/>
          </a:xfrm>
          <a:prstGeom prst="roundRect">
            <a:avLst>
              <a:gd fmla="val 16667" name="adj"/>
            </a:avLst>
          </a:prstGeom>
          <a:noFill/>
          <a:ln cap="flat" cmpd="sng" w="28575">
            <a:solidFill>
              <a:srgbClr val="55A26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72"/>
          <p:cNvSpPr/>
          <p:nvPr/>
        </p:nvSpPr>
        <p:spPr>
          <a:xfrm>
            <a:off x="600075" y="5801025"/>
            <a:ext cx="7886700" cy="448500"/>
          </a:xfrm>
          <a:prstGeom prst="roundRect">
            <a:avLst>
              <a:gd fmla="val 7306" name="adj"/>
            </a:avLst>
          </a:prstGeom>
          <a:noFill/>
          <a:ln cap="flat" cmpd="sng" w="31750">
            <a:solidFill>
              <a:srgbClr val="55A26C"/>
            </a:solidFill>
            <a:prstDash val="solid"/>
            <a:round/>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rPr lang="ja" sz="1200"/>
              <a:t>［</a:t>
            </a:r>
            <a:r>
              <a:rPr lang="ja" sz="1200"/>
              <a:t>詳細情報を取得］ボタンをクリックで、登録ユーザー一覧に</a:t>
            </a:r>
            <a:r>
              <a:rPr lang="ja" sz="1200" u="sng"/>
              <a:t>メールアドレス以外の情報を追加で表示</a:t>
            </a:r>
            <a:r>
              <a:rPr lang="ja" sz="1200"/>
              <a:t>します。</a:t>
            </a:r>
            <a:endParaRPr b="1" sz="1200">
              <a:solidFill>
                <a:srgbClr val="003366"/>
              </a:solidFill>
            </a:endParaRPr>
          </a:p>
        </p:txBody>
      </p:sp>
      <p:cxnSp>
        <p:nvCxnSpPr>
          <p:cNvPr id="897" name="Google Shape;897;p72"/>
          <p:cNvCxnSpPr>
            <a:stCxn id="895" idx="3"/>
          </p:cNvCxnSpPr>
          <p:nvPr/>
        </p:nvCxnSpPr>
        <p:spPr>
          <a:xfrm>
            <a:off x="6664151" y="3172019"/>
            <a:ext cx="586500" cy="2637900"/>
          </a:xfrm>
          <a:prstGeom prst="bentConnector2">
            <a:avLst/>
          </a:prstGeom>
          <a:noFill/>
          <a:ln cap="flat" cmpd="sng" w="28575">
            <a:solidFill>
              <a:srgbClr val="55A26C"/>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pic>
        <p:nvPicPr>
          <p:cNvPr id="902" name="Google Shape;902;p73"/>
          <p:cNvPicPr preferRelativeResize="0"/>
          <p:nvPr/>
        </p:nvPicPr>
        <p:blipFill>
          <a:blip r:embed="rId3">
            <a:alphaModFix/>
          </a:blip>
          <a:stretch>
            <a:fillRect/>
          </a:stretch>
        </p:blipFill>
        <p:spPr>
          <a:xfrm>
            <a:off x="6650500" y="1307824"/>
            <a:ext cx="2067975" cy="835689"/>
          </a:xfrm>
          <a:prstGeom prst="rect">
            <a:avLst/>
          </a:prstGeom>
          <a:noFill/>
          <a:ln cap="flat" cmpd="sng" w="9525">
            <a:solidFill>
              <a:srgbClr val="B7B7B7"/>
            </a:solidFill>
            <a:prstDash val="solid"/>
            <a:round/>
            <a:headEnd len="sm" w="sm" type="none"/>
            <a:tailEnd len="sm" w="sm" type="none"/>
          </a:ln>
        </p:spPr>
      </p:pic>
      <p:pic>
        <p:nvPicPr>
          <p:cNvPr id="903" name="Google Shape;903;p73"/>
          <p:cNvPicPr preferRelativeResize="0"/>
          <p:nvPr/>
        </p:nvPicPr>
        <p:blipFill>
          <a:blip r:embed="rId4">
            <a:alphaModFix/>
          </a:blip>
          <a:stretch>
            <a:fillRect/>
          </a:stretch>
        </p:blipFill>
        <p:spPr>
          <a:xfrm>
            <a:off x="6601200" y="4834174"/>
            <a:ext cx="2117265" cy="1304826"/>
          </a:xfrm>
          <a:prstGeom prst="rect">
            <a:avLst/>
          </a:prstGeom>
          <a:noFill/>
          <a:ln cap="flat" cmpd="sng" w="9525">
            <a:solidFill>
              <a:srgbClr val="B7B7B7"/>
            </a:solidFill>
            <a:prstDash val="solid"/>
            <a:round/>
            <a:headEnd len="sm" w="sm" type="none"/>
            <a:tailEnd len="sm" w="sm" type="none"/>
          </a:ln>
        </p:spPr>
      </p:pic>
      <p:pic>
        <p:nvPicPr>
          <p:cNvPr id="904" name="Google Shape;904;p73"/>
          <p:cNvPicPr preferRelativeResize="0"/>
          <p:nvPr/>
        </p:nvPicPr>
        <p:blipFill>
          <a:blip r:embed="rId5">
            <a:alphaModFix/>
          </a:blip>
          <a:stretch>
            <a:fillRect/>
          </a:stretch>
        </p:blipFill>
        <p:spPr>
          <a:xfrm>
            <a:off x="5009044" y="2655400"/>
            <a:ext cx="3709432" cy="1666901"/>
          </a:xfrm>
          <a:prstGeom prst="rect">
            <a:avLst/>
          </a:prstGeom>
          <a:noFill/>
          <a:ln cap="flat" cmpd="sng" w="9525">
            <a:solidFill>
              <a:srgbClr val="B7B7B7"/>
            </a:solidFill>
            <a:prstDash val="solid"/>
            <a:round/>
            <a:headEnd len="sm" w="sm" type="none"/>
            <a:tailEnd len="sm" w="sm" type="none"/>
          </a:ln>
        </p:spPr>
      </p:pic>
      <p:sp>
        <p:nvSpPr>
          <p:cNvPr id="905" name="Google Shape;905;p73"/>
          <p:cNvSpPr txBox="1"/>
          <p:nvPr/>
        </p:nvSpPr>
        <p:spPr>
          <a:xfrm>
            <a:off x="0" y="1480425"/>
            <a:ext cx="5258400" cy="45429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lang="ja"/>
              <a:t>メニューから［グループ］をクリック</a:t>
            </a:r>
            <a:endParaRPr/>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latin typeface="Meiryo"/>
                <a:ea typeface="Meiryo"/>
                <a:cs typeface="Meiryo"/>
                <a:sym typeface="Meiryo"/>
              </a:rPr>
              <a:t>各グループの行の［メンバーを管理］ボタンをクリック</a:t>
            </a:r>
            <a:endParaRPr>
              <a:latin typeface="Meiryo"/>
              <a:ea typeface="Meiryo"/>
              <a:cs typeface="Meiryo"/>
              <a:sym typeface="Meiryo"/>
            </a:endParaRPr>
          </a:p>
          <a:p>
            <a:pPr indent="0" lvl="0" marL="457200" rtl="0" algn="l">
              <a:lnSpc>
                <a:spcPct val="115000"/>
              </a:lnSpc>
              <a:spcBef>
                <a:spcPts val="200"/>
              </a:spcBef>
              <a:spcAft>
                <a:spcPts val="0"/>
              </a:spcAft>
              <a:buNone/>
            </a:pPr>
            <a:r>
              <a:rPr lang="ja" sz="1200"/>
              <a:t>　⇒ グループメンバー</a:t>
            </a:r>
            <a:r>
              <a:rPr lang="ja" sz="1200">
                <a:latin typeface="Meiryo"/>
                <a:ea typeface="Meiryo"/>
                <a:cs typeface="Meiryo"/>
                <a:sym typeface="Meiryo"/>
              </a:rPr>
              <a:t>の管理画面が表示されます。 </a:t>
            </a:r>
            <a:endParaRPr sz="1200">
              <a:latin typeface="Meiryo"/>
              <a:ea typeface="Meiryo"/>
              <a:cs typeface="Meiryo"/>
              <a:sym typeface="Meiryo"/>
            </a:endParaRPr>
          </a:p>
          <a:p>
            <a:pPr indent="0" lvl="0" marL="0" marR="0" rtl="0" algn="l">
              <a:lnSpc>
                <a:spcPct val="150000"/>
              </a:lnSpc>
              <a:spcBef>
                <a:spcPts val="200"/>
              </a:spcBef>
              <a:spcAft>
                <a:spcPts val="0"/>
              </a:spcAft>
              <a:buNone/>
            </a:pPr>
            <a:r>
              <a:t/>
            </a:r>
            <a:endParaRPr sz="1200"/>
          </a:p>
          <a:p>
            <a:pPr indent="0" lvl="0" marL="0" marR="0" rtl="0" algn="l">
              <a:lnSpc>
                <a:spcPct val="150000"/>
              </a:lnSpc>
              <a:spcBef>
                <a:spcPts val="0"/>
              </a:spcBef>
              <a:spcAft>
                <a:spcPts val="0"/>
              </a:spcAft>
              <a:buNone/>
            </a:pPr>
            <a:r>
              <a:t/>
            </a:r>
            <a:endParaRPr sz="1200"/>
          </a:p>
          <a:p>
            <a:pPr indent="-317500" lvl="0" marL="457200" rtl="0" algn="l">
              <a:lnSpc>
                <a:spcPct val="150000"/>
              </a:lnSpc>
              <a:spcBef>
                <a:spcPts val="0"/>
              </a:spcBef>
              <a:spcAft>
                <a:spcPts val="0"/>
              </a:spcAft>
              <a:buSzPts val="1400"/>
              <a:buAutoNum type="arabicPeriod"/>
            </a:pPr>
            <a:r>
              <a:rPr lang="ja"/>
              <a:t>画面右上の​            アイコンをクリック</a:t>
            </a:r>
            <a:endParaRPr/>
          </a:p>
          <a:p>
            <a:pPr indent="0" lvl="0" marL="457200" rtl="0" algn="l">
              <a:lnSpc>
                <a:spcPct val="150000"/>
              </a:lnSpc>
              <a:spcBef>
                <a:spcPts val="0"/>
              </a:spcBef>
              <a:spcAft>
                <a:spcPts val="0"/>
              </a:spcAft>
              <a:buNone/>
            </a:pPr>
            <a:r>
              <a:rPr lang="ja" sz="1200"/>
              <a:t>　⇒ グループメンバーのインポート画面が表示されます。</a:t>
            </a:r>
            <a:endParaRPr sz="1200"/>
          </a:p>
          <a:p>
            <a:pPr indent="0" lvl="0" marL="0" rtl="0" algn="l">
              <a:lnSpc>
                <a:spcPct val="150000"/>
              </a:lnSpc>
              <a:spcBef>
                <a:spcPts val="0"/>
              </a:spcBef>
              <a:spcAft>
                <a:spcPts val="0"/>
              </a:spcAft>
              <a:buNone/>
            </a:pPr>
            <a:r>
              <a:t/>
            </a:r>
            <a:endParaRPr sz="1200"/>
          </a:p>
          <a:p>
            <a:pPr indent="0" lvl="0" marL="45720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​［テンプレート］ボタンをクリックして、</a:t>
            </a:r>
            <a:endParaRPr/>
          </a:p>
          <a:p>
            <a:pPr indent="0" lvl="0" marL="457200" marR="0" rtl="0" algn="l">
              <a:lnSpc>
                <a:spcPct val="150000"/>
              </a:lnSpc>
              <a:spcBef>
                <a:spcPts val="0"/>
              </a:spcBef>
              <a:spcAft>
                <a:spcPts val="0"/>
              </a:spcAft>
              <a:buNone/>
            </a:pPr>
            <a:r>
              <a:rPr b="1" lang="ja"/>
              <a:t>groupmember</a:t>
            </a:r>
            <a:r>
              <a:rPr b="1" lang="ja"/>
              <a:t>.csv</a:t>
            </a:r>
            <a:r>
              <a:rPr lang="ja"/>
              <a:t> をダウンロード後、開きます。</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一括登録するユーザー</a:t>
            </a:r>
            <a:r>
              <a:rPr lang="ja"/>
              <a:t>の</a:t>
            </a:r>
            <a:r>
              <a:rPr lang="ja"/>
              <a:t>メールアドレス</a:t>
            </a:r>
            <a:r>
              <a:rPr lang="ja"/>
              <a:t>を入力後、</a:t>
            </a:r>
            <a:endParaRPr/>
          </a:p>
          <a:p>
            <a:pPr indent="0" lvl="0" marL="457200" marR="0" rtl="0" algn="l">
              <a:lnSpc>
                <a:spcPct val="150000"/>
              </a:lnSpc>
              <a:spcBef>
                <a:spcPts val="0"/>
              </a:spcBef>
              <a:spcAft>
                <a:spcPts val="0"/>
              </a:spcAft>
              <a:buNone/>
            </a:pPr>
            <a:r>
              <a:rPr b="1" lang="ja"/>
              <a:t>groupmember</a:t>
            </a:r>
            <a:r>
              <a:rPr b="1" lang="ja"/>
              <a:t>.csv </a:t>
            </a:r>
            <a:r>
              <a:rPr lang="ja"/>
              <a:t>ファイルを保存します。</a:t>
            </a:r>
            <a:endParaRPr sz="1200"/>
          </a:p>
        </p:txBody>
      </p:sp>
      <p:sp>
        <p:nvSpPr>
          <p:cNvPr id="906" name="Google Shape;906;p73"/>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CSV 形式ファイルを使用して、複数の</a:t>
            </a:r>
            <a:r>
              <a:rPr b="1" lang="ja" sz="1292"/>
              <a:t>ユーザーを</a:t>
            </a:r>
            <a:r>
              <a:rPr b="1" lang="ja" sz="1292"/>
              <a:t>グループに一括登録することができます。</a:t>
            </a:r>
            <a:endParaRPr b="1" sz="1292"/>
          </a:p>
          <a:p>
            <a:pPr indent="0" lvl="0" marL="0" rtl="0" algn="l">
              <a:lnSpc>
                <a:spcPct val="115000"/>
              </a:lnSpc>
              <a:spcBef>
                <a:spcPts val="0"/>
              </a:spcBef>
              <a:spcAft>
                <a:spcPts val="0"/>
              </a:spcAft>
              <a:buNone/>
            </a:pPr>
            <a:r>
              <a:rPr b="1" lang="ja" sz="1292"/>
              <a:t>・一括登録する為の準備をします。</a:t>
            </a:r>
            <a:endParaRPr b="1" sz="1292"/>
          </a:p>
        </p:txBody>
      </p:sp>
      <p:sp>
        <p:nvSpPr>
          <p:cNvPr id="907" name="Google Shape;907;p73"/>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908" name="Google Shape;908;p73"/>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2600" u="sng"/>
              <a:t>複数の</a:t>
            </a:r>
            <a:r>
              <a:rPr lang="ja" sz="2600" u="sng"/>
              <a:t>ユーザーを</a:t>
            </a:r>
            <a:r>
              <a:rPr lang="ja" sz="2600" u="sng"/>
              <a:t>グループに一括登録する</a:t>
            </a:r>
            <a:r>
              <a:rPr lang="ja" sz="2600" u="sng"/>
              <a:t>①</a:t>
            </a:r>
            <a:endParaRPr sz="2600" u="sng"/>
          </a:p>
        </p:txBody>
      </p:sp>
      <p:sp>
        <p:nvSpPr>
          <p:cNvPr id="909" name="Google Shape;909;p73"/>
          <p:cNvSpPr/>
          <p:nvPr/>
        </p:nvSpPr>
        <p:spPr>
          <a:xfrm>
            <a:off x="5009053" y="4007836"/>
            <a:ext cx="848700" cy="351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73"/>
          <p:cNvSpPr/>
          <p:nvPr/>
        </p:nvSpPr>
        <p:spPr>
          <a:xfrm>
            <a:off x="6010612" y="374626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a:p>
        </p:txBody>
      </p:sp>
      <p:sp>
        <p:nvSpPr>
          <p:cNvPr id="911" name="Google Shape;911;p73"/>
          <p:cNvSpPr/>
          <p:nvPr/>
        </p:nvSpPr>
        <p:spPr>
          <a:xfrm>
            <a:off x="8219799" y="477702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5</a:t>
            </a:r>
            <a:endParaRPr/>
          </a:p>
        </p:txBody>
      </p:sp>
      <p:sp>
        <p:nvSpPr>
          <p:cNvPr id="912" name="Google Shape;912;p73"/>
          <p:cNvSpPr/>
          <p:nvPr/>
        </p:nvSpPr>
        <p:spPr>
          <a:xfrm>
            <a:off x="6650500" y="1497375"/>
            <a:ext cx="1492200" cy="489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73"/>
          <p:cNvSpPr/>
          <p:nvPr/>
        </p:nvSpPr>
        <p:spPr>
          <a:xfrm>
            <a:off x="6123687" y="14973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pic>
        <p:nvPicPr>
          <p:cNvPr id="914" name="Google Shape;914;p73"/>
          <p:cNvPicPr preferRelativeResize="0"/>
          <p:nvPr/>
        </p:nvPicPr>
        <p:blipFill>
          <a:blip r:embed="rId6">
            <a:alphaModFix/>
          </a:blip>
          <a:stretch>
            <a:fillRect/>
          </a:stretch>
        </p:blipFill>
        <p:spPr>
          <a:xfrm>
            <a:off x="1486575" y="3267025"/>
            <a:ext cx="262175" cy="186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id="919" name="Google Shape;919;p74"/>
          <p:cNvPicPr preferRelativeResize="0"/>
          <p:nvPr/>
        </p:nvPicPr>
        <p:blipFill>
          <a:blip r:embed="rId3">
            <a:alphaModFix/>
          </a:blip>
          <a:stretch>
            <a:fillRect/>
          </a:stretch>
        </p:blipFill>
        <p:spPr>
          <a:xfrm>
            <a:off x="5157312" y="3332900"/>
            <a:ext cx="3699824" cy="3023300"/>
          </a:xfrm>
          <a:prstGeom prst="rect">
            <a:avLst/>
          </a:prstGeom>
          <a:noFill/>
          <a:ln cap="flat" cmpd="sng" w="9525">
            <a:solidFill>
              <a:srgbClr val="B7B7B7"/>
            </a:solidFill>
            <a:prstDash val="solid"/>
            <a:round/>
            <a:headEnd len="sm" w="sm" type="none"/>
            <a:tailEnd len="sm" w="sm" type="none"/>
          </a:ln>
        </p:spPr>
      </p:pic>
      <p:pic>
        <p:nvPicPr>
          <p:cNvPr id="920" name="Google Shape;920;p74"/>
          <p:cNvPicPr preferRelativeResize="0"/>
          <p:nvPr/>
        </p:nvPicPr>
        <p:blipFill>
          <a:blip r:embed="rId4">
            <a:alphaModFix/>
          </a:blip>
          <a:stretch>
            <a:fillRect/>
          </a:stretch>
        </p:blipFill>
        <p:spPr>
          <a:xfrm>
            <a:off x="5158900" y="1393401"/>
            <a:ext cx="3699824" cy="1659884"/>
          </a:xfrm>
          <a:prstGeom prst="rect">
            <a:avLst/>
          </a:prstGeom>
          <a:noFill/>
          <a:ln cap="flat" cmpd="sng" w="9525">
            <a:solidFill>
              <a:srgbClr val="B7B7B7"/>
            </a:solidFill>
            <a:prstDash val="solid"/>
            <a:round/>
            <a:headEnd len="sm" w="sm" type="none"/>
            <a:tailEnd len="sm" w="sm" type="none"/>
          </a:ln>
        </p:spPr>
      </p:pic>
      <p:sp>
        <p:nvSpPr>
          <p:cNvPr id="921" name="Google Shape;921;p74"/>
          <p:cNvSpPr txBox="1"/>
          <p:nvPr/>
        </p:nvSpPr>
        <p:spPr>
          <a:xfrm>
            <a:off x="0" y="1566125"/>
            <a:ext cx="5158800" cy="30015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lang="ja"/>
              <a:t>再度、グループメンバーのインポート画面を開きます。</a:t>
            </a:r>
            <a:endParaRPr sz="1200"/>
          </a:p>
          <a:p>
            <a:pPr indent="0" lvl="0" marL="457200" rtl="0" algn="l">
              <a:lnSpc>
                <a:spcPct val="150000"/>
              </a:lnSpc>
              <a:spcBef>
                <a:spcPts val="0"/>
              </a:spcBef>
              <a:spcAft>
                <a:spcPts val="0"/>
              </a:spcAft>
              <a:buNone/>
            </a:pPr>
            <a:r>
              <a:t/>
            </a:r>
            <a:endParaRPr sz="1200"/>
          </a:p>
          <a:p>
            <a:pPr indent="0" lvl="0" marL="45720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［​ファイルを選択］​ボタンをクリックし、</a:t>
            </a:r>
            <a:endParaRPr/>
          </a:p>
          <a:p>
            <a:pPr indent="0" lvl="0" marL="457200" marR="0" rtl="0" algn="l">
              <a:lnSpc>
                <a:spcPct val="150000"/>
              </a:lnSpc>
              <a:spcBef>
                <a:spcPts val="0"/>
              </a:spcBef>
              <a:spcAft>
                <a:spcPts val="0"/>
              </a:spcAft>
              <a:buNone/>
            </a:pPr>
            <a:r>
              <a:rPr lang="ja"/>
              <a:t>編集した</a:t>
            </a:r>
            <a:r>
              <a:rPr lang="ja"/>
              <a:t> </a:t>
            </a:r>
            <a:r>
              <a:rPr b="1" lang="ja"/>
              <a:t>CSV </a:t>
            </a:r>
            <a:r>
              <a:rPr lang="ja"/>
              <a:t>ファイルを選択します。</a:t>
            </a:r>
            <a:endParaRPr/>
          </a:p>
          <a:p>
            <a:pPr indent="0" lvl="0" marL="457200" marR="0" rtl="0" algn="l">
              <a:lnSpc>
                <a:spcPct val="150000"/>
              </a:lnSpc>
              <a:spcBef>
                <a:spcPts val="0"/>
              </a:spcBef>
              <a:spcAft>
                <a:spcPts val="0"/>
              </a:spcAft>
              <a:buNone/>
            </a:pPr>
            <a:r>
              <a:t/>
            </a:r>
            <a:endParaRPr sz="1200"/>
          </a:p>
          <a:p>
            <a:pPr indent="0" lvl="0" marL="457200" marR="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インポートする</a:t>
            </a:r>
            <a:r>
              <a:rPr lang="ja"/>
              <a:t>メールアドレス</a:t>
            </a:r>
            <a:r>
              <a:rPr lang="ja"/>
              <a:t>を確認して、</a:t>
            </a:r>
            <a:endParaRPr/>
          </a:p>
          <a:p>
            <a:pPr indent="0" lvl="0" marL="457200" marR="0" rtl="0" algn="l">
              <a:lnSpc>
                <a:spcPct val="150000"/>
              </a:lnSpc>
              <a:spcBef>
                <a:spcPts val="0"/>
              </a:spcBef>
              <a:spcAft>
                <a:spcPts val="0"/>
              </a:spcAft>
              <a:buNone/>
            </a:pPr>
            <a:r>
              <a:rPr lang="ja"/>
              <a:t>［​インポート］​をクリック</a:t>
            </a:r>
            <a:endParaRPr/>
          </a:p>
          <a:p>
            <a:pPr indent="0" lvl="0" marL="457200" marR="0" rtl="0" algn="l">
              <a:lnSpc>
                <a:spcPct val="150000"/>
              </a:lnSpc>
              <a:spcBef>
                <a:spcPts val="0"/>
              </a:spcBef>
              <a:spcAft>
                <a:spcPts val="0"/>
              </a:spcAft>
              <a:buNone/>
            </a:pPr>
            <a:r>
              <a:rPr lang="ja" sz="1200"/>
              <a:t>    ⇒ グループ</a:t>
            </a:r>
            <a:r>
              <a:rPr lang="ja" sz="1200"/>
              <a:t>メンバー</a:t>
            </a:r>
            <a:r>
              <a:rPr lang="ja" sz="1200"/>
              <a:t>が登録されます。</a:t>
            </a:r>
            <a:endParaRPr sz="1200"/>
          </a:p>
        </p:txBody>
      </p:sp>
      <p:sp>
        <p:nvSpPr>
          <p:cNvPr id="922" name="Google Shape;922;p74"/>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CSV 形式ファイルを使用して、複数の</a:t>
            </a:r>
            <a:r>
              <a:rPr b="1" lang="ja" sz="1292"/>
              <a:t>ユーザーを</a:t>
            </a:r>
            <a:r>
              <a:rPr b="1" lang="ja" sz="1292"/>
              <a:t>グループに一括登録することができます。</a:t>
            </a:r>
            <a:endParaRPr b="1" sz="1292"/>
          </a:p>
          <a:p>
            <a:pPr indent="0" lvl="0" marL="0" rtl="0" algn="l">
              <a:lnSpc>
                <a:spcPct val="115000"/>
              </a:lnSpc>
              <a:spcBef>
                <a:spcPts val="0"/>
              </a:spcBef>
              <a:spcAft>
                <a:spcPts val="0"/>
              </a:spcAft>
              <a:buNone/>
            </a:pPr>
            <a:r>
              <a:rPr b="1" lang="ja" sz="1292"/>
              <a:t>・入力済みの CSV 形式ファイルからインポートして一括登録をします。</a:t>
            </a:r>
            <a:endParaRPr b="1" sz="1292"/>
          </a:p>
        </p:txBody>
      </p:sp>
      <p:sp>
        <p:nvSpPr>
          <p:cNvPr id="923" name="Google Shape;923;p74"/>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924" name="Google Shape;924;p74"/>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2600" u="sng"/>
              <a:t>複数の</a:t>
            </a:r>
            <a:r>
              <a:rPr lang="ja" sz="2600" u="sng"/>
              <a:t>ユーザーを</a:t>
            </a:r>
            <a:r>
              <a:rPr lang="ja" sz="2600" u="sng"/>
              <a:t>グループに一括登録する②</a:t>
            </a:r>
            <a:endParaRPr sz="2700" u="sng"/>
          </a:p>
        </p:txBody>
      </p:sp>
      <p:sp>
        <p:nvSpPr>
          <p:cNvPr id="925" name="Google Shape;925;p74"/>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926" name="Google Shape;926;p74"/>
          <p:cNvSpPr/>
          <p:nvPr/>
        </p:nvSpPr>
        <p:spPr>
          <a:xfrm>
            <a:off x="6941299" y="174464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927" name="Google Shape;927;p74"/>
          <p:cNvSpPr/>
          <p:nvPr/>
        </p:nvSpPr>
        <p:spPr>
          <a:xfrm>
            <a:off x="7637937" y="56068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ja" sz="2000">
                <a:solidFill>
                  <a:srgbClr val="FFFFFF"/>
                </a:solidFill>
              </a:rPr>
              <a:t>3</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928" name="Google Shape;928;p74"/>
          <p:cNvSpPr/>
          <p:nvPr/>
        </p:nvSpPr>
        <p:spPr>
          <a:xfrm>
            <a:off x="8017425" y="6041900"/>
            <a:ext cx="839700" cy="314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74"/>
          <p:cNvSpPr/>
          <p:nvPr/>
        </p:nvSpPr>
        <p:spPr>
          <a:xfrm>
            <a:off x="6068224" y="2219839"/>
            <a:ext cx="806400" cy="280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74"/>
          <p:cNvSpPr/>
          <p:nvPr/>
        </p:nvSpPr>
        <p:spPr>
          <a:xfrm>
            <a:off x="234950" y="5016425"/>
            <a:ext cx="4813500" cy="8940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lang="ja" sz="1223">
                <a:solidFill>
                  <a:srgbClr val="003366"/>
                </a:solidFill>
              </a:rPr>
              <a:t>※画面に表示されている</a:t>
            </a:r>
            <a:endParaRPr sz="1223">
              <a:solidFill>
                <a:srgbClr val="003366"/>
              </a:solidFill>
            </a:endParaRPr>
          </a:p>
          <a:p>
            <a:pPr indent="0" lvl="0" marL="0" marR="0" rtl="0" algn="l">
              <a:lnSpc>
                <a:spcPct val="115000"/>
              </a:lnSpc>
              <a:spcBef>
                <a:spcPts val="0"/>
              </a:spcBef>
              <a:spcAft>
                <a:spcPts val="0"/>
              </a:spcAft>
              <a:buNone/>
            </a:pPr>
            <a:r>
              <a:rPr lang="ja" sz="1223">
                <a:solidFill>
                  <a:srgbClr val="003366"/>
                </a:solidFill>
              </a:rPr>
              <a:t>「グループの管理＞</a:t>
            </a:r>
            <a:r>
              <a:rPr b="1" lang="ja" sz="1223">
                <a:solidFill>
                  <a:srgbClr val="003366"/>
                </a:solidFill>
              </a:rPr>
              <a:t>グループメンバーの管理（</a:t>
            </a:r>
            <a:r>
              <a:rPr b="1" lang="ja" sz="1223">
                <a:solidFill>
                  <a:srgbClr val="003366"/>
                </a:solidFill>
              </a:rPr>
              <a:t>〇〇〇</a:t>
            </a:r>
            <a:r>
              <a:rPr b="1" lang="ja" sz="1223">
                <a:solidFill>
                  <a:srgbClr val="003366"/>
                </a:solidFill>
              </a:rPr>
              <a:t>小学校）</a:t>
            </a:r>
            <a:r>
              <a:rPr lang="ja" sz="1223">
                <a:solidFill>
                  <a:srgbClr val="003366"/>
                </a:solidFill>
              </a:rPr>
              <a:t>」 の</a:t>
            </a:r>
            <a:r>
              <a:rPr b="1" lang="ja" sz="1223">
                <a:solidFill>
                  <a:srgbClr val="003366"/>
                </a:solidFill>
              </a:rPr>
              <a:t>登録ユーザー一覧</a:t>
            </a:r>
            <a:r>
              <a:rPr lang="ja" sz="1223">
                <a:solidFill>
                  <a:srgbClr val="003366"/>
                </a:solidFill>
              </a:rPr>
              <a:t>に一括登録されます。</a:t>
            </a:r>
            <a:endParaRPr b="1" sz="1000">
              <a:solidFill>
                <a:srgbClr val="003366"/>
              </a:solidFill>
            </a:endParaRPr>
          </a:p>
        </p:txBody>
      </p:sp>
      <p:grpSp>
        <p:nvGrpSpPr>
          <p:cNvPr id="931" name="Google Shape;931;p74"/>
          <p:cNvGrpSpPr/>
          <p:nvPr/>
        </p:nvGrpSpPr>
        <p:grpSpPr>
          <a:xfrm>
            <a:off x="3585154" y="5738800"/>
            <a:ext cx="1079100" cy="303100"/>
            <a:chOff x="7392879" y="2732575"/>
            <a:chExt cx="1079100" cy="303100"/>
          </a:xfrm>
        </p:grpSpPr>
        <p:sp>
          <p:nvSpPr>
            <p:cNvPr id="932" name="Google Shape;932;p74"/>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933" name="Google Shape;933;p74"/>
            <p:cNvPicPr preferRelativeResize="0"/>
            <p:nvPr/>
          </p:nvPicPr>
          <p:blipFill>
            <a:blip r:embed="rId5">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48"/>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451" name="Google Shape;451;p48"/>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Clr>
                <a:srgbClr val="000000"/>
              </a:buClr>
              <a:buFont typeface="Arial"/>
              <a:buNone/>
            </a:pPr>
            <a:r>
              <a:rPr lang="ja" sz="2900" u="sng">
                <a:latin typeface="Arial"/>
                <a:ea typeface="Arial"/>
                <a:cs typeface="Arial"/>
                <a:sym typeface="Arial"/>
              </a:rPr>
              <a:t>InterCLASS Console Support にログインする</a:t>
            </a:r>
            <a:endParaRPr sz="2900" u="sng">
              <a:latin typeface="Arial"/>
              <a:ea typeface="Arial"/>
              <a:cs typeface="Arial"/>
              <a:sym typeface="Arial"/>
            </a:endParaRPr>
          </a:p>
        </p:txBody>
      </p:sp>
      <p:sp>
        <p:nvSpPr>
          <p:cNvPr id="452" name="Google Shape;452;p48"/>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InterCLASS Console Support </a:t>
            </a:r>
            <a:r>
              <a:rPr b="1" lang="ja" sz="1292"/>
              <a:t>（以下 ICCSと略）</a:t>
            </a:r>
            <a:r>
              <a:rPr b="1" lang="ja" sz="1292"/>
              <a:t>に</a:t>
            </a:r>
            <a:r>
              <a:rPr b="1" lang="ja" sz="1292"/>
              <a:t>アクセスしてログインします。</a:t>
            </a:r>
            <a:endParaRPr b="1" sz="1292"/>
          </a:p>
        </p:txBody>
      </p:sp>
      <p:sp>
        <p:nvSpPr>
          <p:cNvPr id="453" name="Google Shape;453;p48"/>
          <p:cNvSpPr txBox="1"/>
          <p:nvPr/>
        </p:nvSpPr>
        <p:spPr>
          <a:xfrm>
            <a:off x="0" y="1106450"/>
            <a:ext cx="5676600" cy="30477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b="1" lang="ja"/>
              <a:t>ICCS</a:t>
            </a:r>
            <a:r>
              <a:rPr lang="ja"/>
              <a:t>（ </a:t>
            </a:r>
            <a:r>
              <a:rPr b="1" lang="ja" u="sng">
                <a:solidFill>
                  <a:schemeClr val="hlink"/>
                </a:solidFill>
                <a:hlinkClick r:id="rId3"/>
              </a:rPr>
              <a:t>https://cs.interclass.jp/</a:t>
            </a:r>
            <a:r>
              <a:rPr lang="ja"/>
              <a:t> ）にアクセス</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 </a:t>
            </a:r>
            <a:r>
              <a:rPr b="1" lang="ja"/>
              <a:t>Sign in with Google</a:t>
            </a:r>
            <a:r>
              <a:rPr lang="ja"/>
              <a:t> ］ボタンをクリック</a:t>
            </a:r>
            <a:endParaRPr/>
          </a:p>
          <a:p>
            <a:pPr indent="0" lvl="0" marL="457200" marR="0" rtl="0" algn="l">
              <a:lnSpc>
                <a:spcPct val="150000"/>
              </a:lnSpc>
              <a:spcBef>
                <a:spcPts val="0"/>
              </a:spcBef>
              <a:spcAft>
                <a:spcPts val="0"/>
              </a:spcAft>
              <a:buNone/>
            </a:pPr>
            <a:r>
              <a:rPr lang="ja" sz="1200"/>
              <a:t>　⇒ </a:t>
            </a:r>
            <a:r>
              <a:rPr b="1" lang="ja" sz="1200"/>
              <a:t>Google </a:t>
            </a:r>
            <a:r>
              <a:rPr lang="ja" sz="1200"/>
              <a:t>のログイン画面が表示されます。</a:t>
            </a:r>
            <a:endParaRPr sz="1200"/>
          </a:p>
          <a:p>
            <a:pPr indent="0" lvl="0" marL="457200" rtl="0" algn="l">
              <a:lnSpc>
                <a:spcPct val="150000"/>
              </a:lnSpc>
              <a:spcBef>
                <a:spcPts val="0"/>
              </a:spcBef>
              <a:spcAft>
                <a:spcPts val="0"/>
              </a:spcAft>
              <a:buNone/>
            </a:pPr>
            <a:r>
              <a:rPr lang="ja" sz="1200"/>
              <a:t>　⇒ ２回目以降は、ここで </a:t>
            </a:r>
            <a:r>
              <a:rPr b="1" lang="ja" sz="1200"/>
              <a:t>ICCS</a:t>
            </a:r>
            <a:r>
              <a:rPr lang="ja" sz="1200"/>
              <a:t> にログインできます。</a:t>
            </a:r>
            <a:endParaRPr sz="1200"/>
          </a:p>
          <a:p>
            <a:pPr indent="0" lvl="0" marL="457200" marR="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 管理者のメールアドレスを入力後、［次へ］ボタンをクリック</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パスワードを入力後、［次へ］ボタンをクリック</a:t>
            </a:r>
            <a:endParaRPr/>
          </a:p>
          <a:p>
            <a:pPr indent="0" lvl="0" marL="457200" rtl="0" algn="l">
              <a:lnSpc>
                <a:spcPct val="150000"/>
              </a:lnSpc>
              <a:spcBef>
                <a:spcPts val="0"/>
              </a:spcBef>
              <a:spcAft>
                <a:spcPts val="0"/>
              </a:spcAft>
              <a:buNone/>
            </a:pPr>
            <a:r>
              <a:rPr lang="ja" sz="1200"/>
              <a:t>　⇒ </a:t>
            </a:r>
            <a:r>
              <a:rPr b="1" lang="ja" sz="1200"/>
              <a:t>ICCS </a:t>
            </a:r>
            <a:r>
              <a:rPr lang="ja" sz="1200"/>
              <a:t>のトップページが表示されます。</a:t>
            </a:r>
            <a:endParaRPr u="sng"/>
          </a:p>
        </p:txBody>
      </p:sp>
      <p:pic>
        <p:nvPicPr>
          <p:cNvPr id="454" name="Google Shape;454;p48"/>
          <p:cNvPicPr preferRelativeResize="0"/>
          <p:nvPr/>
        </p:nvPicPr>
        <p:blipFill>
          <a:blip r:embed="rId4">
            <a:alphaModFix/>
          </a:blip>
          <a:stretch>
            <a:fillRect/>
          </a:stretch>
        </p:blipFill>
        <p:spPr>
          <a:xfrm>
            <a:off x="6479075" y="1106441"/>
            <a:ext cx="2285825" cy="2402232"/>
          </a:xfrm>
          <a:prstGeom prst="rect">
            <a:avLst/>
          </a:prstGeom>
          <a:noFill/>
          <a:ln cap="flat" cmpd="sng" w="9525">
            <a:solidFill>
              <a:srgbClr val="B7B7B7"/>
            </a:solidFill>
            <a:prstDash val="solid"/>
            <a:round/>
            <a:headEnd len="sm" w="sm" type="none"/>
            <a:tailEnd len="sm" w="sm" type="none"/>
          </a:ln>
        </p:spPr>
      </p:pic>
      <p:sp>
        <p:nvSpPr>
          <p:cNvPr id="455" name="Google Shape;455;p48"/>
          <p:cNvSpPr/>
          <p:nvPr/>
        </p:nvSpPr>
        <p:spPr>
          <a:xfrm>
            <a:off x="6479074" y="268721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456" name="Google Shape;456;p48"/>
          <p:cNvSpPr/>
          <p:nvPr/>
        </p:nvSpPr>
        <p:spPr>
          <a:xfrm>
            <a:off x="6919573" y="3100976"/>
            <a:ext cx="1446300" cy="397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7" name="Google Shape;457;p48"/>
          <p:cNvPicPr preferRelativeResize="0"/>
          <p:nvPr/>
        </p:nvPicPr>
        <p:blipFill rotWithShape="1">
          <a:blip r:embed="rId5">
            <a:alphaModFix/>
          </a:blip>
          <a:srcRect b="0" l="0" r="0" t="29288"/>
          <a:stretch/>
        </p:blipFill>
        <p:spPr>
          <a:xfrm>
            <a:off x="2457450" y="4536200"/>
            <a:ext cx="2620387" cy="1804025"/>
          </a:xfrm>
          <a:prstGeom prst="rect">
            <a:avLst/>
          </a:prstGeom>
          <a:noFill/>
          <a:ln cap="flat" cmpd="sng" w="9525">
            <a:solidFill>
              <a:srgbClr val="B7B7B7"/>
            </a:solidFill>
            <a:prstDash val="solid"/>
            <a:round/>
            <a:headEnd len="sm" w="sm" type="none"/>
            <a:tailEnd len="sm" w="sm" type="none"/>
          </a:ln>
        </p:spPr>
      </p:pic>
      <p:pic>
        <p:nvPicPr>
          <p:cNvPr id="458" name="Google Shape;458;p48"/>
          <p:cNvPicPr preferRelativeResize="0"/>
          <p:nvPr/>
        </p:nvPicPr>
        <p:blipFill>
          <a:blip r:embed="rId6">
            <a:alphaModFix/>
          </a:blip>
          <a:stretch>
            <a:fillRect/>
          </a:stretch>
        </p:blipFill>
        <p:spPr>
          <a:xfrm>
            <a:off x="5628619" y="4536200"/>
            <a:ext cx="3136281" cy="1804025"/>
          </a:xfrm>
          <a:prstGeom prst="rect">
            <a:avLst/>
          </a:prstGeom>
          <a:noFill/>
          <a:ln cap="flat" cmpd="sng" w="9525">
            <a:solidFill>
              <a:srgbClr val="B7B7B7"/>
            </a:solidFill>
            <a:prstDash val="solid"/>
            <a:round/>
            <a:headEnd len="sm" w="sm" type="none"/>
            <a:tailEnd len="sm" w="sm" type="none"/>
          </a:ln>
        </p:spPr>
      </p:pic>
      <p:sp>
        <p:nvSpPr>
          <p:cNvPr id="459" name="Google Shape;459;p48"/>
          <p:cNvSpPr/>
          <p:nvPr/>
        </p:nvSpPr>
        <p:spPr>
          <a:xfrm>
            <a:off x="2457452" y="5168715"/>
            <a:ext cx="2620200" cy="467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8"/>
          <p:cNvSpPr/>
          <p:nvPr/>
        </p:nvSpPr>
        <p:spPr>
          <a:xfrm>
            <a:off x="4364503" y="5951697"/>
            <a:ext cx="713400" cy="388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8"/>
          <p:cNvSpPr/>
          <p:nvPr/>
        </p:nvSpPr>
        <p:spPr>
          <a:xfrm>
            <a:off x="7981557" y="5912118"/>
            <a:ext cx="713400" cy="388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8"/>
          <p:cNvSpPr/>
          <p:nvPr/>
        </p:nvSpPr>
        <p:spPr>
          <a:xfrm>
            <a:off x="5675040" y="4899683"/>
            <a:ext cx="2720400" cy="586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8"/>
          <p:cNvSpPr/>
          <p:nvPr/>
        </p:nvSpPr>
        <p:spPr>
          <a:xfrm>
            <a:off x="3770258" y="5813635"/>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b="1" sz="2000">
              <a:solidFill>
                <a:srgbClr val="FFFFFF"/>
              </a:solidFill>
            </a:endParaRPr>
          </a:p>
        </p:txBody>
      </p:sp>
      <p:sp>
        <p:nvSpPr>
          <p:cNvPr id="464" name="Google Shape;464;p48"/>
          <p:cNvSpPr/>
          <p:nvPr/>
        </p:nvSpPr>
        <p:spPr>
          <a:xfrm>
            <a:off x="7507551" y="5572802"/>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b="1" sz="2000">
              <a:solidFill>
                <a:srgbClr val="FFFFFF"/>
              </a:solidFill>
            </a:endParaRPr>
          </a:p>
        </p:txBody>
      </p:sp>
      <p:sp>
        <p:nvSpPr>
          <p:cNvPr id="465" name="Google Shape;465;p48"/>
          <p:cNvSpPr txBox="1"/>
          <p:nvPr/>
        </p:nvSpPr>
        <p:spPr>
          <a:xfrm>
            <a:off x="626700" y="4109775"/>
            <a:ext cx="70533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ja" sz="1300" u="sng">
                <a:hlinkClick action="ppaction://hlinksldjump" r:id="rId7"/>
              </a:rPr>
              <a:t>※初回ログイン時のみ確認画面が </a:t>
            </a:r>
            <a:r>
              <a:rPr b="1" lang="ja" sz="1300" u="sng">
                <a:hlinkClick action="ppaction://hlinksldjump" r:id="rId8"/>
              </a:rPr>
              <a:t>表示される場合</a:t>
            </a:r>
            <a:r>
              <a:rPr lang="ja" sz="1300" u="sng">
                <a:hlinkClick action="ppaction://hlinksldjump" r:id="rId9"/>
              </a:rPr>
              <a:t>があります。P.4 をご確認ください。</a:t>
            </a:r>
            <a:endParaRPr sz="13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75"/>
          <p:cNvSpPr/>
          <p:nvPr/>
        </p:nvSpPr>
        <p:spPr>
          <a:xfrm>
            <a:off x="483450" y="4523425"/>
            <a:ext cx="8177100" cy="11280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rtl="0" algn="l">
              <a:lnSpc>
                <a:spcPct val="125000"/>
              </a:lnSpc>
              <a:spcBef>
                <a:spcPts val="0"/>
              </a:spcBef>
              <a:spcAft>
                <a:spcPts val="0"/>
              </a:spcAft>
              <a:buNone/>
            </a:pPr>
            <a:r>
              <a:rPr lang="ja" sz="1300">
                <a:solidFill>
                  <a:srgbClr val="003366"/>
                </a:solidFill>
              </a:rPr>
              <a:t>「全教師情報を取得」ボタンを押すことで、</a:t>
            </a:r>
            <a:r>
              <a:rPr b="1" lang="ja" sz="1300">
                <a:solidFill>
                  <a:srgbClr val="003366"/>
                </a:solidFill>
              </a:rPr>
              <a:t>Classroom</a:t>
            </a:r>
            <a:r>
              <a:rPr lang="ja" sz="1300">
                <a:solidFill>
                  <a:srgbClr val="003366"/>
                </a:solidFill>
              </a:rPr>
              <a:t> の全ての教師の教師名と組織部門名を取得し、</a:t>
            </a:r>
            <a:endParaRPr sz="1300">
              <a:solidFill>
                <a:srgbClr val="003366"/>
              </a:solidFill>
            </a:endParaRPr>
          </a:p>
          <a:p>
            <a:pPr indent="0" lvl="0" marL="0" rtl="0" algn="l">
              <a:lnSpc>
                <a:spcPct val="125000"/>
              </a:lnSpc>
              <a:spcBef>
                <a:spcPts val="0"/>
              </a:spcBef>
              <a:spcAft>
                <a:spcPts val="0"/>
              </a:spcAft>
              <a:buNone/>
            </a:pPr>
            <a:r>
              <a:rPr lang="ja" sz="1300">
                <a:solidFill>
                  <a:srgbClr val="003366"/>
                </a:solidFill>
              </a:rPr>
              <a:t>表示することが出来ます。情報を取得後、教師【必須】入力欄をクリックすると表示が「教師のメールアド</a:t>
            </a:r>
            <a:endParaRPr sz="1300">
              <a:solidFill>
                <a:srgbClr val="003366"/>
              </a:solidFill>
            </a:endParaRPr>
          </a:p>
          <a:p>
            <a:pPr indent="0" lvl="0" marL="0" rtl="0" algn="l">
              <a:lnSpc>
                <a:spcPct val="125000"/>
              </a:lnSpc>
              <a:spcBef>
                <a:spcPts val="0"/>
              </a:spcBef>
              <a:spcAft>
                <a:spcPts val="0"/>
              </a:spcAft>
              <a:buNone/>
            </a:pPr>
            <a:r>
              <a:rPr lang="ja" sz="1300">
                <a:solidFill>
                  <a:srgbClr val="003366"/>
                </a:solidFill>
              </a:rPr>
              <a:t>レス」から「教師名（組織部門）」に切り替わり、「教師名（組織部門）」で選択できるようになります。</a:t>
            </a:r>
            <a:endParaRPr b="1" sz="1300">
              <a:solidFill>
                <a:srgbClr val="003366"/>
              </a:solidFill>
            </a:endParaRPr>
          </a:p>
        </p:txBody>
      </p:sp>
      <p:pic>
        <p:nvPicPr>
          <p:cNvPr id="939" name="Google Shape;939;p75"/>
          <p:cNvPicPr preferRelativeResize="0"/>
          <p:nvPr/>
        </p:nvPicPr>
        <p:blipFill>
          <a:blip r:embed="rId3">
            <a:alphaModFix/>
          </a:blip>
          <a:stretch>
            <a:fillRect/>
          </a:stretch>
        </p:blipFill>
        <p:spPr>
          <a:xfrm>
            <a:off x="4483250" y="1512550"/>
            <a:ext cx="4481101" cy="2268080"/>
          </a:xfrm>
          <a:prstGeom prst="rect">
            <a:avLst/>
          </a:prstGeom>
          <a:noFill/>
          <a:ln cap="flat" cmpd="sng" w="9525">
            <a:solidFill>
              <a:srgbClr val="B7B7B7"/>
            </a:solidFill>
            <a:prstDash val="solid"/>
            <a:round/>
            <a:headEnd len="sm" w="sm" type="none"/>
            <a:tailEnd len="sm" w="sm" type="none"/>
          </a:ln>
        </p:spPr>
      </p:pic>
      <p:sp>
        <p:nvSpPr>
          <p:cNvPr id="940" name="Google Shape;940;p75"/>
          <p:cNvSpPr txBox="1"/>
          <p:nvPr/>
        </p:nvSpPr>
        <p:spPr>
          <a:xfrm>
            <a:off x="0" y="1512550"/>
            <a:ext cx="5038800" cy="2568000"/>
          </a:xfrm>
          <a:prstGeom prst="rect">
            <a:avLst/>
          </a:prstGeom>
          <a:noFill/>
          <a:ln>
            <a:noFill/>
          </a:ln>
        </p:spPr>
        <p:txBody>
          <a:bodyPr anchorCtr="0" anchor="t" bIns="45700" lIns="91425" spcFirstLastPara="1" rIns="91425" wrap="square" tIns="45700">
            <a:spAutoFit/>
          </a:bodyPr>
          <a:lstStyle/>
          <a:p>
            <a:pPr indent="-317500" lvl="0" marL="457200" rtl="0" algn="l">
              <a:spcBef>
                <a:spcPts val="0"/>
              </a:spcBef>
              <a:spcAft>
                <a:spcPts val="0"/>
              </a:spcAft>
              <a:buSzPts val="1400"/>
              <a:buAutoNum type="arabicPeriod"/>
            </a:pPr>
            <a:r>
              <a:rPr lang="ja"/>
              <a:t>メニューから［ </a:t>
            </a:r>
            <a:r>
              <a:rPr b="1" lang="ja"/>
              <a:t>Classroom </a:t>
            </a:r>
            <a:r>
              <a:rPr lang="ja"/>
              <a:t>作成］をクリック</a:t>
            </a:r>
            <a:endParaRPr/>
          </a:p>
          <a:p>
            <a:pPr indent="0" lvl="0" marL="0" rtl="0" algn="l">
              <a:spcBef>
                <a:spcPts val="0"/>
              </a:spcBef>
              <a:spcAft>
                <a:spcPts val="0"/>
              </a:spcAft>
              <a:buNone/>
            </a:pPr>
            <a:r>
              <a:t/>
            </a:r>
            <a:endParaRPr/>
          </a:p>
          <a:p>
            <a:pPr indent="-317500" lvl="0" marL="457200" rtl="0" algn="l">
              <a:spcBef>
                <a:spcPts val="700"/>
              </a:spcBef>
              <a:spcAft>
                <a:spcPts val="0"/>
              </a:spcAft>
              <a:buSzPts val="1400"/>
              <a:buAutoNum type="arabicPeriod"/>
            </a:pPr>
            <a:r>
              <a:rPr lang="ja"/>
              <a:t>右上の［ </a:t>
            </a:r>
            <a:r>
              <a:rPr b="1" lang="ja"/>
              <a:t>＋</a:t>
            </a:r>
            <a:r>
              <a:rPr lang="ja"/>
              <a:t> ］アイコンをクリック</a:t>
            </a:r>
            <a:endParaRPr/>
          </a:p>
          <a:p>
            <a:pPr indent="0" lvl="0" marL="457200" rtl="0" algn="l">
              <a:spcBef>
                <a:spcPts val="700"/>
              </a:spcBef>
              <a:spcAft>
                <a:spcPts val="0"/>
              </a:spcAft>
              <a:buNone/>
            </a:pPr>
            <a:r>
              <a:rPr lang="ja" sz="1200"/>
              <a:t>    ⇒ クラスルームの追加画面が表示されます。</a:t>
            </a:r>
            <a:endParaRPr sz="1200"/>
          </a:p>
          <a:p>
            <a:pPr indent="0" lvl="0" marL="457200" rtl="0" algn="l">
              <a:spcBef>
                <a:spcPts val="700"/>
              </a:spcBef>
              <a:spcAft>
                <a:spcPts val="0"/>
              </a:spcAft>
              <a:buNone/>
            </a:pPr>
            <a:r>
              <a:t/>
            </a:r>
            <a:endParaRPr sz="1200"/>
          </a:p>
          <a:p>
            <a:pPr indent="-317500" lvl="0" marL="457200" rtl="0" algn="l">
              <a:spcBef>
                <a:spcPts val="700"/>
              </a:spcBef>
              <a:spcAft>
                <a:spcPts val="0"/>
              </a:spcAft>
              <a:buSzPts val="1400"/>
              <a:buAutoNum type="arabicPeriod"/>
            </a:pPr>
            <a:r>
              <a:rPr lang="ja"/>
              <a:t>クラス名、セクション、教室​を入力後、</a:t>
            </a:r>
            <a:endParaRPr/>
          </a:p>
          <a:p>
            <a:pPr indent="0" lvl="0" marL="457200" rtl="0" algn="l">
              <a:spcBef>
                <a:spcPts val="700"/>
              </a:spcBef>
              <a:spcAft>
                <a:spcPts val="0"/>
              </a:spcAft>
              <a:buNone/>
            </a:pPr>
            <a:r>
              <a:rPr lang="ja"/>
              <a:t>担当する</a:t>
            </a:r>
            <a:r>
              <a:rPr lang="ja" u="sng"/>
              <a:t>​教師のメールアドレス</a:t>
            </a:r>
            <a:r>
              <a:rPr lang="ja"/>
              <a:t>を選択し、</a:t>
            </a:r>
            <a:endParaRPr/>
          </a:p>
          <a:p>
            <a:pPr indent="0" lvl="0" marL="457200" rtl="0" algn="l">
              <a:spcBef>
                <a:spcPts val="700"/>
              </a:spcBef>
              <a:spcAft>
                <a:spcPts val="0"/>
              </a:spcAft>
              <a:buNone/>
            </a:pPr>
            <a:r>
              <a:rPr lang="ja"/>
              <a:t>［追加］ボタンをクリック</a:t>
            </a:r>
            <a:endParaRPr/>
          </a:p>
          <a:p>
            <a:pPr indent="0" lvl="0" marL="457200" rtl="0" algn="l">
              <a:spcBef>
                <a:spcPts val="700"/>
              </a:spcBef>
              <a:spcAft>
                <a:spcPts val="0"/>
              </a:spcAft>
              <a:buNone/>
            </a:pPr>
            <a:r>
              <a:rPr lang="ja" sz="1200"/>
              <a:t>    ⇒ クラスルームが追加されます。</a:t>
            </a:r>
            <a:endParaRPr/>
          </a:p>
        </p:txBody>
      </p:sp>
      <p:sp>
        <p:nvSpPr>
          <p:cNvPr id="941" name="Google Shape;941;p75"/>
          <p:cNvSpPr txBox="1"/>
          <p:nvPr/>
        </p:nvSpPr>
        <p:spPr>
          <a:xfrm>
            <a:off x="234950" y="679300"/>
            <a:ext cx="8729400" cy="54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ja" sz="1292"/>
              <a:t>Google Classroom のクラスを作成します。ここで</a:t>
            </a:r>
            <a:r>
              <a:rPr b="1" i="0" lang="ja" sz="1292" u="none" cap="none" strike="noStrike">
                <a:solidFill>
                  <a:srgbClr val="000000"/>
                </a:solidFill>
                <a:latin typeface="Arial"/>
                <a:ea typeface="Arial"/>
                <a:cs typeface="Arial"/>
                <a:sym typeface="Arial"/>
              </a:rPr>
              <a:t>選択した教員の Google Classroom にクラスが登録されます。</a:t>
            </a:r>
            <a:endParaRPr b="1" i="0" sz="1292" u="none" cap="none" strike="noStrike">
              <a:solidFill>
                <a:srgbClr val="000000"/>
              </a:solidFill>
              <a:latin typeface="Arial"/>
              <a:ea typeface="Arial"/>
              <a:cs typeface="Arial"/>
              <a:sym typeface="Arial"/>
            </a:endParaRPr>
          </a:p>
        </p:txBody>
      </p:sp>
      <p:sp>
        <p:nvSpPr>
          <p:cNvPr id="942" name="Google Shape;942;p75"/>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943" name="Google Shape;943;p75"/>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クラスを登録</a:t>
            </a:r>
            <a:r>
              <a:rPr lang="ja" sz="3100" u="sng"/>
              <a:t>する</a:t>
            </a:r>
            <a:endParaRPr sz="3200" u="sng"/>
          </a:p>
        </p:txBody>
      </p:sp>
      <p:sp>
        <p:nvSpPr>
          <p:cNvPr id="944" name="Google Shape;944;p75"/>
          <p:cNvSpPr/>
          <p:nvPr/>
        </p:nvSpPr>
        <p:spPr>
          <a:xfrm>
            <a:off x="8376274" y="24717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945" name="Google Shape;945;p75"/>
          <p:cNvSpPr/>
          <p:nvPr/>
        </p:nvSpPr>
        <p:spPr>
          <a:xfrm>
            <a:off x="7962775" y="3395800"/>
            <a:ext cx="1001700" cy="384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75"/>
          <p:cNvSpPr/>
          <p:nvPr/>
        </p:nvSpPr>
        <p:spPr>
          <a:xfrm>
            <a:off x="4405475" y="3364000"/>
            <a:ext cx="1316400" cy="4485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t/>
            </a:r>
            <a:endParaRPr b="1">
              <a:solidFill>
                <a:srgbClr val="003366"/>
              </a:solidFill>
            </a:endParaRPr>
          </a:p>
        </p:txBody>
      </p:sp>
      <p:cxnSp>
        <p:nvCxnSpPr>
          <p:cNvPr id="947" name="Google Shape;947;p75"/>
          <p:cNvCxnSpPr>
            <a:stCxn id="946" idx="2"/>
          </p:cNvCxnSpPr>
          <p:nvPr/>
        </p:nvCxnSpPr>
        <p:spPr>
          <a:xfrm>
            <a:off x="5063675" y="3812500"/>
            <a:ext cx="0" cy="654300"/>
          </a:xfrm>
          <a:prstGeom prst="straightConnector1">
            <a:avLst/>
          </a:prstGeom>
          <a:noFill/>
          <a:ln cap="flat" cmpd="sng" w="28575">
            <a:solidFill>
              <a:srgbClr val="0070F5"/>
            </a:solidFill>
            <a:prstDash val="solid"/>
            <a:round/>
            <a:headEnd len="med" w="med" type="none"/>
            <a:tailEnd len="med" w="med" type="triangle"/>
          </a:ln>
        </p:spPr>
      </p:cxnSp>
      <p:grpSp>
        <p:nvGrpSpPr>
          <p:cNvPr id="948" name="Google Shape;948;p75"/>
          <p:cNvGrpSpPr/>
          <p:nvPr/>
        </p:nvGrpSpPr>
        <p:grpSpPr>
          <a:xfrm>
            <a:off x="7140804" y="5507050"/>
            <a:ext cx="1079100" cy="303100"/>
            <a:chOff x="7392879" y="2732575"/>
            <a:chExt cx="1079100" cy="303100"/>
          </a:xfrm>
        </p:grpSpPr>
        <p:sp>
          <p:nvSpPr>
            <p:cNvPr id="949" name="Google Shape;949;p75"/>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950" name="Google Shape;950;p75"/>
            <p:cNvPicPr preferRelativeResize="0"/>
            <p:nvPr/>
          </p:nvPicPr>
          <p:blipFill>
            <a:blip r:embed="rId4">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pic>
        <p:nvPicPr>
          <p:cNvPr id="955" name="Google Shape;955;p76"/>
          <p:cNvPicPr preferRelativeResize="0"/>
          <p:nvPr/>
        </p:nvPicPr>
        <p:blipFill>
          <a:blip r:embed="rId3">
            <a:alphaModFix/>
          </a:blip>
          <a:stretch>
            <a:fillRect/>
          </a:stretch>
        </p:blipFill>
        <p:spPr>
          <a:xfrm>
            <a:off x="4478975" y="4505650"/>
            <a:ext cx="4540751" cy="1166542"/>
          </a:xfrm>
          <a:prstGeom prst="rect">
            <a:avLst/>
          </a:prstGeom>
          <a:noFill/>
          <a:ln cap="flat" cmpd="sng" w="9525">
            <a:solidFill>
              <a:srgbClr val="B7B7B7"/>
            </a:solidFill>
            <a:prstDash val="solid"/>
            <a:round/>
            <a:headEnd len="sm" w="sm" type="none"/>
            <a:tailEnd len="sm" w="sm" type="none"/>
          </a:ln>
        </p:spPr>
      </p:pic>
      <p:pic>
        <p:nvPicPr>
          <p:cNvPr id="956" name="Google Shape;956;p76"/>
          <p:cNvPicPr preferRelativeResize="0"/>
          <p:nvPr/>
        </p:nvPicPr>
        <p:blipFill>
          <a:blip r:embed="rId4">
            <a:alphaModFix/>
          </a:blip>
          <a:stretch>
            <a:fillRect/>
          </a:stretch>
        </p:blipFill>
        <p:spPr>
          <a:xfrm>
            <a:off x="4478850" y="1427362"/>
            <a:ext cx="4540750" cy="2041633"/>
          </a:xfrm>
          <a:prstGeom prst="rect">
            <a:avLst/>
          </a:prstGeom>
          <a:noFill/>
          <a:ln cap="flat" cmpd="sng" w="9525">
            <a:solidFill>
              <a:srgbClr val="B7B7B7"/>
            </a:solidFill>
            <a:prstDash val="solid"/>
            <a:round/>
            <a:headEnd len="sm" w="sm" type="none"/>
            <a:tailEnd len="sm" w="sm" type="none"/>
          </a:ln>
        </p:spPr>
      </p:pic>
      <p:sp>
        <p:nvSpPr>
          <p:cNvPr id="957" name="Google Shape;957;p76"/>
          <p:cNvSpPr txBox="1"/>
          <p:nvPr/>
        </p:nvSpPr>
        <p:spPr>
          <a:xfrm>
            <a:off x="234950" y="679300"/>
            <a:ext cx="87294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CSV 形式ファイルを使用して、複数のクラスを一括登録することができます。</a:t>
            </a:r>
            <a:endParaRPr b="1" sz="1292"/>
          </a:p>
          <a:p>
            <a:pPr indent="0" lvl="0" marL="0" rtl="0" algn="l">
              <a:lnSpc>
                <a:spcPct val="115000"/>
              </a:lnSpc>
              <a:spcBef>
                <a:spcPts val="0"/>
              </a:spcBef>
              <a:spcAft>
                <a:spcPts val="0"/>
              </a:spcAft>
              <a:buNone/>
            </a:pPr>
            <a:r>
              <a:rPr b="1" lang="ja" sz="1292"/>
              <a:t>・一括登録する為の準備をします。</a:t>
            </a:r>
            <a:endParaRPr b="1" sz="1292"/>
          </a:p>
        </p:txBody>
      </p:sp>
      <p:sp>
        <p:nvSpPr>
          <p:cNvPr id="958" name="Google Shape;958;p76"/>
          <p:cNvSpPr txBox="1"/>
          <p:nvPr/>
        </p:nvSpPr>
        <p:spPr>
          <a:xfrm>
            <a:off x="0" y="1524700"/>
            <a:ext cx="5596500" cy="29901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25000"/>
              </a:lnSpc>
              <a:spcBef>
                <a:spcPts val="0"/>
              </a:spcBef>
              <a:spcAft>
                <a:spcPts val="0"/>
              </a:spcAft>
              <a:buSzPts val="1400"/>
              <a:buAutoNum type="arabicPeriod"/>
            </a:pPr>
            <a:r>
              <a:rPr lang="ja"/>
              <a:t>メニューから</a:t>
            </a:r>
            <a:r>
              <a:rPr lang="ja"/>
              <a:t>［ </a:t>
            </a:r>
            <a:r>
              <a:rPr b="1" lang="ja"/>
              <a:t>Classroom </a:t>
            </a:r>
            <a:r>
              <a:rPr lang="ja"/>
              <a:t>作成］</a:t>
            </a:r>
            <a:r>
              <a:rPr lang="ja"/>
              <a:t>をクリック</a:t>
            </a:r>
            <a:endParaRPr/>
          </a:p>
          <a:p>
            <a:pPr indent="0" lvl="0" marL="457200" marR="0" rtl="0" algn="l">
              <a:lnSpc>
                <a:spcPct val="125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右上の​</a:t>
            </a:r>
            <a:r>
              <a:rPr lang="ja"/>
              <a:t>            </a:t>
            </a:r>
            <a:r>
              <a:rPr lang="ja"/>
              <a:t>アイコンをクリック</a:t>
            </a:r>
            <a:endParaRPr/>
          </a:p>
          <a:p>
            <a:pPr indent="0" lvl="0" marL="457200" marR="0" rtl="0" algn="l">
              <a:lnSpc>
                <a:spcPct val="150000"/>
              </a:lnSpc>
              <a:spcBef>
                <a:spcPts val="0"/>
              </a:spcBef>
              <a:spcAft>
                <a:spcPts val="0"/>
              </a:spcAft>
              <a:buNone/>
            </a:pPr>
            <a:r>
              <a:rPr lang="ja" sz="1200"/>
              <a:t>    ⇒ </a:t>
            </a:r>
            <a:r>
              <a:rPr lang="ja" sz="1200"/>
              <a:t>クラスルームのインポート画面が表示されます。</a:t>
            </a:r>
            <a:endParaRPr sz="1200"/>
          </a:p>
          <a:p>
            <a:pPr indent="0" lvl="0" marL="457200" marR="0" rtl="0" algn="l">
              <a:lnSpc>
                <a:spcPct val="125000"/>
              </a:lnSpc>
              <a:spcBef>
                <a:spcPts val="0"/>
              </a:spcBef>
              <a:spcAft>
                <a:spcPts val="0"/>
              </a:spcAft>
              <a:buNone/>
            </a:pPr>
            <a:r>
              <a:t/>
            </a:r>
            <a:endParaRPr sz="1200"/>
          </a:p>
          <a:p>
            <a:pPr indent="-317500" lvl="0" marL="457200" marR="0" rtl="0" algn="l">
              <a:lnSpc>
                <a:spcPct val="125000"/>
              </a:lnSpc>
              <a:spcBef>
                <a:spcPts val="0"/>
              </a:spcBef>
              <a:spcAft>
                <a:spcPts val="0"/>
              </a:spcAft>
              <a:buSzPts val="1400"/>
              <a:buAutoNum type="arabicPeriod"/>
            </a:pPr>
            <a:r>
              <a:rPr lang="ja"/>
              <a:t>​</a:t>
            </a:r>
            <a:r>
              <a:rPr lang="ja"/>
              <a:t>［テンプレート］ボタン</a:t>
            </a:r>
            <a:r>
              <a:rPr lang="ja"/>
              <a:t>​をクリックして、</a:t>
            </a:r>
            <a:endParaRPr/>
          </a:p>
          <a:p>
            <a:pPr indent="0" lvl="0" marL="457200" marR="0" rtl="0" algn="l">
              <a:lnSpc>
                <a:spcPct val="125000"/>
              </a:lnSpc>
              <a:spcBef>
                <a:spcPts val="0"/>
              </a:spcBef>
              <a:spcAft>
                <a:spcPts val="0"/>
              </a:spcAft>
              <a:buNone/>
            </a:pPr>
            <a:r>
              <a:rPr b="1" lang="ja"/>
              <a:t>classroom.csv</a:t>
            </a:r>
            <a:r>
              <a:rPr lang="ja"/>
              <a:t> </a:t>
            </a:r>
            <a:r>
              <a:rPr lang="ja"/>
              <a:t>をダウンロード</a:t>
            </a:r>
            <a:r>
              <a:rPr lang="ja"/>
              <a:t>後、</a:t>
            </a:r>
            <a:r>
              <a:rPr lang="ja"/>
              <a:t>開きます。</a:t>
            </a:r>
            <a:endParaRPr/>
          </a:p>
          <a:p>
            <a:pPr indent="0" lvl="0" marL="457200" marR="0" rtl="0" algn="l">
              <a:lnSpc>
                <a:spcPct val="125000"/>
              </a:lnSpc>
              <a:spcBef>
                <a:spcPts val="0"/>
              </a:spcBef>
              <a:spcAft>
                <a:spcPts val="0"/>
              </a:spcAft>
              <a:buNone/>
            </a:pPr>
            <a:r>
              <a:t/>
            </a:r>
            <a:endParaRPr/>
          </a:p>
          <a:p>
            <a:pPr indent="-317500" lvl="0" marL="457200" marR="0" rtl="0" algn="l">
              <a:lnSpc>
                <a:spcPct val="125000"/>
              </a:lnSpc>
              <a:spcBef>
                <a:spcPts val="0"/>
              </a:spcBef>
              <a:spcAft>
                <a:spcPts val="0"/>
              </a:spcAft>
              <a:buSzPts val="1400"/>
              <a:buAutoNum type="arabicPeriod"/>
            </a:pPr>
            <a:r>
              <a:rPr lang="ja"/>
              <a:t>各項目</a:t>
            </a:r>
            <a:r>
              <a:rPr lang="ja"/>
              <a:t>の列に</a:t>
            </a:r>
            <a:r>
              <a:rPr lang="ja"/>
              <a:t>作成する</a:t>
            </a:r>
            <a:r>
              <a:rPr lang="ja"/>
              <a:t>クラス</a:t>
            </a:r>
            <a:r>
              <a:rPr lang="ja"/>
              <a:t>ルーム</a:t>
            </a:r>
            <a:r>
              <a:rPr lang="ja"/>
              <a:t>の情報を</a:t>
            </a:r>
            <a:endParaRPr/>
          </a:p>
          <a:p>
            <a:pPr indent="0" lvl="0" marL="457200" marR="0" rtl="0" algn="l">
              <a:lnSpc>
                <a:spcPct val="125000"/>
              </a:lnSpc>
              <a:spcBef>
                <a:spcPts val="0"/>
              </a:spcBef>
              <a:spcAft>
                <a:spcPts val="0"/>
              </a:spcAft>
              <a:buNone/>
            </a:pPr>
            <a:r>
              <a:rPr lang="ja"/>
              <a:t>入</a:t>
            </a:r>
            <a:r>
              <a:rPr lang="ja"/>
              <a:t>力後、</a:t>
            </a:r>
            <a:r>
              <a:rPr b="1" lang="ja"/>
              <a:t>c</a:t>
            </a:r>
            <a:r>
              <a:rPr b="1" lang="ja"/>
              <a:t>lassroom.csv </a:t>
            </a:r>
            <a:r>
              <a:rPr lang="ja"/>
              <a:t>ファイルを保存します。</a:t>
            </a:r>
            <a:endParaRPr/>
          </a:p>
        </p:txBody>
      </p:sp>
      <p:sp>
        <p:nvSpPr>
          <p:cNvPr id="959" name="Google Shape;959;p76"/>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960" name="Google Shape;960;p76"/>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複数のクラスを一括登録</a:t>
            </a:r>
            <a:r>
              <a:rPr lang="ja" sz="3100" u="sng"/>
              <a:t>する①</a:t>
            </a:r>
            <a:endParaRPr sz="3100" u="sng"/>
          </a:p>
        </p:txBody>
      </p:sp>
      <p:sp>
        <p:nvSpPr>
          <p:cNvPr id="961" name="Google Shape;961;p76"/>
          <p:cNvSpPr/>
          <p:nvPr/>
        </p:nvSpPr>
        <p:spPr>
          <a:xfrm>
            <a:off x="5596499" y="291588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962" name="Google Shape;962;p76"/>
          <p:cNvSpPr/>
          <p:nvPr/>
        </p:nvSpPr>
        <p:spPr>
          <a:xfrm>
            <a:off x="5258824" y="419611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a:p>
        </p:txBody>
      </p:sp>
      <p:sp>
        <p:nvSpPr>
          <p:cNvPr id="963" name="Google Shape;963;p76"/>
          <p:cNvSpPr/>
          <p:nvPr/>
        </p:nvSpPr>
        <p:spPr>
          <a:xfrm>
            <a:off x="4478850" y="3096100"/>
            <a:ext cx="1043100" cy="372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4" name="Google Shape;964;p76"/>
          <p:cNvPicPr preferRelativeResize="0"/>
          <p:nvPr/>
        </p:nvPicPr>
        <p:blipFill>
          <a:blip r:embed="rId5">
            <a:alphaModFix/>
          </a:blip>
          <a:stretch>
            <a:fillRect/>
          </a:stretch>
        </p:blipFill>
        <p:spPr>
          <a:xfrm>
            <a:off x="1148500" y="2089800"/>
            <a:ext cx="262175" cy="1866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pic>
        <p:nvPicPr>
          <p:cNvPr id="969" name="Google Shape;969;p77"/>
          <p:cNvPicPr preferRelativeResize="0"/>
          <p:nvPr/>
        </p:nvPicPr>
        <p:blipFill>
          <a:blip r:embed="rId3">
            <a:alphaModFix/>
          </a:blip>
          <a:stretch>
            <a:fillRect/>
          </a:stretch>
        </p:blipFill>
        <p:spPr>
          <a:xfrm>
            <a:off x="4362875" y="3368050"/>
            <a:ext cx="4533950" cy="2514104"/>
          </a:xfrm>
          <a:prstGeom prst="rect">
            <a:avLst/>
          </a:prstGeom>
          <a:noFill/>
          <a:ln cap="flat" cmpd="sng" w="9525">
            <a:solidFill>
              <a:srgbClr val="B7B7B7"/>
            </a:solidFill>
            <a:prstDash val="solid"/>
            <a:round/>
            <a:headEnd len="sm" w="sm" type="none"/>
            <a:tailEnd len="sm" w="sm" type="none"/>
          </a:ln>
        </p:spPr>
      </p:pic>
      <p:pic>
        <p:nvPicPr>
          <p:cNvPr id="970" name="Google Shape;970;p77"/>
          <p:cNvPicPr preferRelativeResize="0"/>
          <p:nvPr/>
        </p:nvPicPr>
        <p:blipFill rotWithShape="1">
          <a:blip r:embed="rId4">
            <a:alphaModFix/>
          </a:blip>
          <a:srcRect b="12711" l="0" r="0" t="33789"/>
          <a:stretch/>
        </p:blipFill>
        <p:spPr>
          <a:xfrm>
            <a:off x="4362875" y="1788575"/>
            <a:ext cx="4533951" cy="1090626"/>
          </a:xfrm>
          <a:prstGeom prst="rect">
            <a:avLst/>
          </a:prstGeom>
          <a:noFill/>
          <a:ln cap="flat" cmpd="sng" w="9525">
            <a:solidFill>
              <a:srgbClr val="B7B7B7"/>
            </a:solidFill>
            <a:prstDash val="solid"/>
            <a:round/>
            <a:headEnd len="sm" w="sm" type="none"/>
            <a:tailEnd len="sm" w="sm" type="none"/>
          </a:ln>
        </p:spPr>
      </p:pic>
      <p:sp>
        <p:nvSpPr>
          <p:cNvPr id="971" name="Google Shape;971;p77"/>
          <p:cNvSpPr txBox="1"/>
          <p:nvPr/>
        </p:nvSpPr>
        <p:spPr>
          <a:xfrm>
            <a:off x="234950" y="679300"/>
            <a:ext cx="87294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CSV 形式ファイルを使用して、複数のクラスを一括登録することができます。</a:t>
            </a:r>
            <a:endParaRPr b="1" sz="1292"/>
          </a:p>
          <a:p>
            <a:pPr indent="0" lvl="0" marL="0" rtl="0" algn="l">
              <a:lnSpc>
                <a:spcPct val="115000"/>
              </a:lnSpc>
              <a:spcBef>
                <a:spcPts val="0"/>
              </a:spcBef>
              <a:spcAft>
                <a:spcPts val="0"/>
              </a:spcAft>
              <a:buNone/>
            </a:pPr>
            <a:r>
              <a:rPr b="1" lang="ja" sz="1292"/>
              <a:t>・入力済みの CSV 形式ファイルからインポートして一括登録をします。</a:t>
            </a:r>
            <a:endParaRPr b="1" sz="1292"/>
          </a:p>
        </p:txBody>
      </p:sp>
      <p:sp>
        <p:nvSpPr>
          <p:cNvPr id="972" name="Google Shape;972;p77"/>
          <p:cNvSpPr txBox="1"/>
          <p:nvPr/>
        </p:nvSpPr>
        <p:spPr>
          <a:xfrm>
            <a:off x="0" y="1448500"/>
            <a:ext cx="4903200" cy="37866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lang="ja"/>
              <a:t>再度</a:t>
            </a:r>
            <a:r>
              <a:rPr lang="ja"/>
              <a:t>、クラスルームのインポート画面を開きます。</a:t>
            </a:r>
            <a:endParaRPr/>
          </a:p>
          <a:p>
            <a:pPr indent="0" lvl="0" marL="457200" marR="0" rtl="0" algn="l">
              <a:lnSpc>
                <a:spcPct val="150000"/>
              </a:lnSpc>
              <a:spcBef>
                <a:spcPts val="0"/>
              </a:spcBef>
              <a:spcAft>
                <a:spcPts val="0"/>
              </a:spcAft>
              <a:buNone/>
            </a:pPr>
            <a:r>
              <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［ファイルを選択​］ボタンをクリックし、</a:t>
            </a:r>
            <a:endParaRPr/>
          </a:p>
          <a:p>
            <a:pPr indent="0" lvl="0" marL="457200" marR="0" rtl="0" algn="l">
              <a:lnSpc>
                <a:spcPct val="150000"/>
              </a:lnSpc>
              <a:spcBef>
                <a:spcPts val="0"/>
              </a:spcBef>
              <a:spcAft>
                <a:spcPts val="0"/>
              </a:spcAft>
              <a:buNone/>
            </a:pPr>
            <a:r>
              <a:rPr lang="ja"/>
              <a:t>編集した </a:t>
            </a:r>
            <a:r>
              <a:rPr b="1" lang="ja"/>
              <a:t>CSV </a:t>
            </a:r>
            <a:r>
              <a:rPr lang="ja"/>
              <a:t>ファイルを選択します。</a:t>
            </a:r>
            <a:endParaRPr/>
          </a:p>
          <a:p>
            <a:pPr indent="0" lvl="0" marL="457200" marR="0" rtl="0" algn="l">
              <a:lnSpc>
                <a:spcPct val="150000"/>
              </a:lnSpc>
              <a:spcBef>
                <a:spcPts val="0"/>
              </a:spcBef>
              <a:spcAft>
                <a:spcPts val="0"/>
              </a:spcAft>
              <a:buNone/>
            </a:pPr>
            <a:r>
              <a:t/>
            </a:r>
            <a:endParaRPr/>
          </a:p>
          <a:p>
            <a:pPr indent="0" lvl="0" marL="457200" marR="0" rtl="0" algn="l">
              <a:lnSpc>
                <a:spcPct val="150000"/>
              </a:lnSpc>
              <a:spcBef>
                <a:spcPts val="0"/>
              </a:spcBef>
              <a:spcAft>
                <a:spcPts val="0"/>
              </a:spcAft>
              <a:buNone/>
            </a:pPr>
            <a:r>
              <a:t/>
            </a:r>
            <a:endParaRPr/>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インポートするグループの内容を確認して、​</a:t>
            </a:r>
            <a:endParaRPr/>
          </a:p>
          <a:p>
            <a:pPr indent="0" lvl="0" marL="457200" marR="0" rtl="0" algn="l">
              <a:lnSpc>
                <a:spcPct val="150000"/>
              </a:lnSpc>
              <a:spcBef>
                <a:spcPts val="0"/>
              </a:spcBef>
              <a:spcAft>
                <a:spcPts val="0"/>
              </a:spcAft>
              <a:buNone/>
            </a:pPr>
            <a:r>
              <a:rPr lang="ja"/>
              <a:t>［インポート​］</a:t>
            </a:r>
            <a:r>
              <a:rPr lang="ja"/>
              <a:t>ボタン</a:t>
            </a:r>
            <a:r>
              <a:rPr lang="ja"/>
              <a:t>をクリック</a:t>
            </a:r>
            <a:endParaRPr/>
          </a:p>
          <a:p>
            <a:pPr indent="0" lvl="0" marL="457200" marR="0" rtl="0" algn="l">
              <a:lnSpc>
                <a:spcPct val="150000"/>
              </a:lnSpc>
              <a:spcBef>
                <a:spcPts val="0"/>
              </a:spcBef>
              <a:spcAft>
                <a:spcPts val="0"/>
              </a:spcAft>
              <a:buNone/>
            </a:pPr>
            <a:r>
              <a:rPr lang="ja" sz="1200"/>
              <a:t>    </a:t>
            </a:r>
            <a:r>
              <a:rPr lang="ja" sz="1200"/>
              <a:t>⇒ </a:t>
            </a:r>
            <a:r>
              <a:rPr b="1" lang="ja" sz="1200"/>
              <a:t>CSV</a:t>
            </a:r>
            <a:r>
              <a:rPr lang="ja" sz="1200"/>
              <a:t> ファイルからインポートした</a:t>
            </a:r>
            <a:endParaRPr sz="1200"/>
          </a:p>
          <a:p>
            <a:pPr indent="0" lvl="0" marL="457200" marR="0" rtl="0" algn="l">
              <a:lnSpc>
                <a:spcPct val="150000"/>
              </a:lnSpc>
              <a:spcBef>
                <a:spcPts val="0"/>
              </a:spcBef>
              <a:spcAft>
                <a:spcPts val="0"/>
              </a:spcAft>
              <a:buNone/>
            </a:pPr>
            <a:r>
              <a:rPr lang="ja" sz="1200"/>
              <a:t>       クラス</a:t>
            </a:r>
            <a:r>
              <a:rPr lang="ja" sz="1200"/>
              <a:t>が</a:t>
            </a:r>
            <a:r>
              <a:rPr lang="ja" sz="1200"/>
              <a:t>登録されます。</a:t>
            </a:r>
            <a:endParaRPr sz="1200"/>
          </a:p>
        </p:txBody>
      </p:sp>
      <p:sp>
        <p:nvSpPr>
          <p:cNvPr id="973" name="Google Shape;973;p77"/>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974" name="Google Shape;974;p77"/>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複数のクラスを一括登録する②</a:t>
            </a:r>
            <a:endParaRPr sz="3100" u="sng"/>
          </a:p>
        </p:txBody>
      </p:sp>
      <p:sp>
        <p:nvSpPr>
          <p:cNvPr id="975" name="Google Shape;975;p77"/>
          <p:cNvSpPr/>
          <p:nvPr/>
        </p:nvSpPr>
        <p:spPr>
          <a:xfrm>
            <a:off x="6088299" y="16153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976" name="Google Shape;976;p77"/>
          <p:cNvSpPr/>
          <p:nvPr/>
        </p:nvSpPr>
        <p:spPr>
          <a:xfrm>
            <a:off x="7550787" y="499161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ja" sz="2000">
                <a:solidFill>
                  <a:srgbClr val="FFFFFF"/>
                </a:solidFill>
              </a:rPr>
              <a:t>3</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977" name="Google Shape;977;p77"/>
          <p:cNvSpPr/>
          <p:nvPr/>
        </p:nvSpPr>
        <p:spPr>
          <a:xfrm>
            <a:off x="7930275" y="5533225"/>
            <a:ext cx="966600" cy="348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77"/>
          <p:cNvSpPr/>
          <p:nvPr/>
        </p:nvSpPr>
        <p:spPr>
          <a:xfrm>
            <a:off x="5485975" y="2140375"/>
            <a:ext cx="919500" cy="307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78"/>
          <p:cNvSpPr txBox="1"/>
          <p:nvPr/>
        </p:nvSpPr>
        <p:spPr>
          <a:xfrm>
            <a:off x="0" y="1566288"/>
            <a:ext cx="5292900" cy="32766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0"/>
              </a:spcBef>
              <a:spcAft>
                <a:spcPts val="0"/>
              </a:spcAft>
              <a:buSzPts val="1400"/>
              <a:buAutoNum type="arabicPeriod"/>
            </a:pPr>
            <a:r>
              <a:rPr lang="ja"/>
              <a:t>メニューから［ </a:t>
            </a:r>
            <a:r>
              <a:rPr b="1" lang="ja"/>
              <a:t>Classroom </a:t>
            </a:r>
            <a:r>
              <a:rPr lang="ja"/>
              <a:t>作成］をクリック</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SzPts val="1400"/>
              <a:buAutoNum type="arabicPeriod"/>
            </a:pPr>
            <a:r>
              <a:rPr lang="ja">
                <a:latin typeface="Meiryo"/>
                <a:ea typeface="Meiryo"/>
                <a:cs typeface="Meiryo"/>
                <a:sym typeface="Meiryo"/>
              </a:rPr>
              <a:t>各グループの行の［学習者の管理］ボタンをクリック</a:t>
            </a:r>
            <a:endParaRPr>
              <a:latin typeface="Meiryo"/>
              <a:ea typeface="Meiryo"/>
              <a:cs typeface="Meiryo"/>
              <a:sym typeface="Meiryo"/>
            </a:endParaRPr>
          </a:p>
          <a:p>
            <a:pPr indent="0" lvl="0" marL="457200" rtl="0" algn="l">
              <a:lnSpc>
                <a:spcPct val="115000"/>
              </a:lnSpc>
              <a:spcBef>
                <a:spcPts val="0"/>
              </a:spcBef>
              <a:spcAft>
                <a:spcPts val="0"/>
              </a:spcAft>
              <a:buNone/>
            </a:pPr>
            <a:r>
              <a:rPr lang="ja" sz="1200"/>
              <a:t>    ⇒ </a:t>
            </a:r>
            <a:r>
              <a:rPr lang="ja" sz="1200">
                <a:latin typeface="Meiryo"/>
                <a:ea typeface="Meiryo"/>
                <a:cs typeface="Meiryo"/>
                <a:sym typeface="Meiryo"/>
              </a:rPr>
              <a:t>学習者の管理画面が表示されます。</a:t>
            </a:r>
            <a:endParaRPr sz="1200">
              <a:latin typeface="Meiryo"/>
              <a:ea typeface="Meiryo"/>
              <a:cs typeface="Meiryo"/>
              <a:sym typeface="Meiryo"/>
            </a:endParaRPr>
          </a:p>
          <a:p>
            <a:pPr indent="0" lvl="0" marL="0" rtl="0" algn="l">
              <a:lnSpc>
                <a:spcPct val="115000"/>
              </a:lnSpc>
              <a:spcBef>
                <a:spcPts val="0"/>
              </a:spcBef>
              <a:spcAft>
                <a:spcPts val="0"/>
              </a:spcAft>
              <a:buNone/>
            </a:pPr>
            <a:r>
              <a:t/>
            </a:r>
            <a:endParaRPr sz="1200">
              <a:latin typeface="Meiryo"/>
              <a:ea typeface="Meiryo"/>
              <a:cs typeface="Meiryo"/>
              <a:sym typeface="Meiryo"/>
            </a:endParaRPr>
          </a:p>
          <a:p>
            <a:pPr indent="0" lvl="0" marL="0" rtl="0" algn="l">
              <a:lnSpc>
                <a:spcPct val="115000"/>
              </a:lnSpc>
              <a:spcBef>
                <a:spcPts val="0"/>
              </a:spcBef>
              <a:spcAft>
                <a:spcPts val="0"/>
              </a:spcAft>
              <a:buNone/>
            </a:pPr>
            <a:r>
              <a:t/>
            </a:r>
            <a:endParaRPr sz="1200">
              <a:latin typeface="Meiryo"/>
              <a:ea typeface="Meiryo"/>
              <a:cs typeface="Meiryo"/>
              <a:sym typeface="Meiryo"/>
            </a:endParaRPr>
          </a:p>
          <a:p>
            <a:pPr indent="0" lvl="0" marL="0" rtl="0" algn="l">
              <a:lnSpc>
                <a:spcPct val="115000"/>
              </a:lnSpc>
              <a:spcBef>
                <a:spcPts val="0"/>
              </a:spcBef>
              <a:spcAft>
                <a:spcPts val="0"/>
              </a:spcAft>
              <a:buNone/>
            </a:pPr>
            <a:r>
              <a:t/>
            </a:r>
            <a:endParaRPr sz="1200">
              <a:latin typeface="Meiryo"/>
              <a:ea typeface="Meiryo"/>
              <a:cs typeface="Meiryo"/>
              <a:sym typeface="Meiryo"/>
            </a:endParaRPr>
          </a:p>
          <a:p>
            <a:pPr indent="0" lvl="0" marL="0" rtl="0" algn="l">
              <a:lnSpc>
                <a:spcPct val="115000"/>
              </a:lnSpc>
              <a:spcBef>
                <a:spcPts val="0"/>
              </a:spcBef>
              <a:spcAft>
                <a:spcPts val="0"/>
              </a:spcAft>
              <a:buNone/>
            </a:pPr>
            <a:r>
              <a:t/>
            </a:r>
            <a:endParaRPr sz="1200">
              <a:latin typeface="Meiryo"/>
              <a:ea typeface="Meiryo"/>
              <a:cs typeface="Meiryo"/>
              <a:sym typeface="Meiryo"/>
            </a:endParaRPr>
          </a:p>
          <a:p>
            <a:pPr indent="0" lvl="0" marL="0" rtl="0" algn="l">
              <a:lnSpc>
                <a:spcPct val="115000"/>
              </a:lnSpc>
              <a:spcBef>
                <a:spcPts val="0"/>
              </a:spcBef>
              <a:spcAft>
                <a:spcPts val="0"/>
              </a:spcAft>
              <a:buNone/>
            </a:pPr>
            <a:r>
              <a:t/>
            </a:r>
            <a:endParaRPr sz="1200">
              <a:latin typeface="Meiryo"/>
              <a:ea typeface="Meiryo"/>
              <a:cs typeface="Meiryo"/>
              <a:sym typeface="Meiryo"/>
            </a:endParaRPr>
          </a:p>
          <a:p>
            <a:pPr indent="0" lvl="0" marL="0" rtl="0" algn="l">
              <a:lnSpc>
                <a:spcPct val="115000"/>
              </a:lnSpc>
              <a:spcBef>
                <a:spcPts val="0"/>
              </a:spcBef>
              <a:spcAft>
                <a:spcPts val="0"/>
              </a:spcAft>
              <a:buNone/>
            </a:pPr>
            <a:r>
              <a:t/>
            </a:r>
            <a:endParaRPr sz="1200">
              <a:latin typeface="Meiryo"/>
              <a:ea typeface="Meiryo"/>
              <a:cs typeface="Meiryo"/>
              <a:sym typeface="Meiryo"/>
            </a:endParaRPr>
          </a:p>
          <a:p>
            <a:pPr indent="-317500" lvl="0" marL="457200" marR="0" rtl="0" algn="l">
              <a:lnSpc>
                <a:spcPct val="115000"/>
              </a:lnSpc>
              <a:spcBef>
                <a:spcPts val="0"/>
              </a:spcBef>
              <a:spcAft>
                <a:spcPts val="0"/>
              </a:spcAft>
              <a:buSzPts val="1400"/>
              <a:buAutoNum type="arabicPeriod"/>
            </a:pPr>
            <a:r>
              <a:rPr lang="ja"/>
              <a:t>学習者一覧から、クラスに登録する</a:t>
            </a:r>
            <a:r>
              <a:rPr lang="ja"/>
              <a:t>学習者</a:t>
            </a:r>
            <a:r>
              <a:rPr lang="ja"/>
              <a:t>を</a:t>
            </a:r>
            <a:endParaRPr/>
          </a:p>
          <a:p>
            <a:pPr indent="0" lvl="0" marL="457200" marR="0" rtl="0" algn="l">
              <a:lnSpc>
                <a:spcPct val="115000"/>
              </a:lnSpc>
              <a:spcBef>
                <a:spcPts val="0"/>
              </a:spcBef>
              <a:spcAft>
                <a:spcPts val="0"/>
              </a:spcAft>
              <a:buNone/>
            </a:pPr>
            <a:r>
              <a:rPr lang="ja"/>
              <a:t>組織部門などから指定し、［検索］ボタンをクリック</a:t>
            </a:r>
            <a:endParaRPr/>
          </a:p>
          <a:p>
            <a:pPr indent="0" lvl="0" marL="457200" rtl="0" algn="l">
              <a:lnSpc>
                <a:spcPct val="115000"/>
              </a:lnSpc>
              <a:spcBef>
                <a:spcPts val="200"/>
              </a:spcBef>
              <a:spcAft>
                <a:spcPts val="200"/>
              </a:spcAft>
              <a:buNone/>
            </a:pPr>
            <a:r>
              <a:rPr lang="ja" sz="1200"/>
              <a:t>    ⇒ 該当するユーザーが表示されます。</a:t>
            </a:r>
            <a:endParaRPr sz="1200"/>
          </a:p>
        </p:txBody>
      </p:sp>
      <p:sp>
        <p:nvSpPr>
          <p:cNvPr id="984" name="Google Shape;984;p78"/>
          <p:cNvSpPr txBox="1"/>
          <p:nvPr/>
        </p:nvSpPr>
        <p:spPr>
          <a:xfrm>
            <a:off x="234950" y="679300"/>
            <a:ext cx="8140200" cy="350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ja" sz="1292" u="none" cap="none" strike="noStrike">
                <a:solidFill>
                  <a:srgbClr val="000000"/>
                </a:solidFill>
                <a:latin typeface="Arial"/>
                <a:ea typeface="Arial"/>
                <a:cs typeface="Arial"/>
                <a:sym typeface="Arial"/>
              </a:rPr>
              <a:t>学習者</a:t>
            </a:r>
            <a:r>
              <a:rPr b="1" lang="ja" sz="1292"/>
              <a:t>を</a:t>
            </a:r>
            <a:r>
              <a:rPr b="1" i="0" lang="ja" sz="1292" u="none" cap="none" strike="noStrike">
                <a:solidFill>
                  <a:srgbClr val="000000"/>
                </a:solidFill>
                <a:latin typeface="Arial"/>
                <a:ea typeface="Arial"/>
                <a:cs typeface="Arial"/>
                <a:sym typeface="Arial"/>
              </a:rPr>
              <a:t>クラスに直接登録</a:t>
            </a:r>
            <a:r>
              <a:rPr b="1" lang="ja" sz="1292"/>
              <a:t>します</a:t>
            </a:r>
            <a:r>
              <a:rPr b="1" i="0" lang="ja" sz="1292" u="none" cap="none" strike="noStrike">
                <a:solidFill>
                  <a:srgbClr val="000000"/>
                </a:solidFill>
                <a:latin typeface="Arial"/>
                <a:ea typeface="Arial"/>
                <a:cs typeface="Arial"/>
                <a:sym typeface="Arial"/>
              </a:rPr>
              <a:t>。</a:t>
            </a:r>
            <a:endParaRPr b="1" i="0" sz="1292" u="none" cap="none" strike="noStrike">
              <a:solidFill>
                <a:srgbClr val="000000"/>
              </a:solidFill>
              <a:latin typeface="Arial"/>
              <a:ea typeface="Arial"/>
              <a:cs typeface="Arial"/>
              <a:sym typeface="Arial"/>
            </a:endParaRPr>
          </a:p>
        </p:txBody>
      </p:sp>
      <p:sp>
        <p:nvSpPr>
          <p:cNvPr id="985" name="Google Shape;985;p78"/>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986" name="Google Shape;986;p78"/>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学習者を</a:t>
            </a:r>
            <a:r>
              <a:rPr lang="ja" sz="3100" u="sng"/>
              <a:t>クラスに登録・除外する①</a:t>
            </a:r>
            <a:endParaRPr sz="3200" u="sng"/>
          </a:p>
        </p:txBody>
      </p:sp>
      <p:sp>
        <p:nvSpPr>
          <p:cNvPr id="987" name="Google Shape;987;p78"/>
          <p:cNvSpPr/>
          <p:nvPr/>
        </p:nvSpPr>
        <p:spPr>
          <a:xfrm>
            <a:off x="1211037" y="308866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988" name="Google Shape;988;p78"/>
          <p:cNvSpPr/>
          <p:nvPr/>
        </p:nvSpPr>
        <p:spPr>
          <a:xfrm>
            <a:off x="3887775" y="835300"/>
            <a:ext cx="4599000" cy="4350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ja" sz="1223">
                <a:solidFill>
                  <a:srgbClr val="003366"/>
                </a:solidFill>
              </a:rPr>
              <a:t>※</a:t>
            </a:r>
            <a:r>
              <a:rPr lang="ja" sz="1223">
                <a:solidFill>
                  <a:srgbClr val="003366"/>
                </a:solidFill>
              </a:rPr>
              <a:t> </a:t>
            </a:r>
            <a:r>
              <a:rPr b="1" lang="ja" sz="1223">
                <a:solidFill>
                  <a:srgbClr val="003366"/>
                </a:solidFill>
              </a:rPr>
              <a:t>除外する場合も、このページは同じ手順を行って下さい。</a:t>
            </a:r>
            <a:endParaRPr sz="1223">
              <a:solidFill>
                <a:srgbClr val="003366"/>
              </a:solidFill>
            </a:endParaRPr>
          </a:p>
        </p:txBody>
      </p:sp>
      <p:sp>
        <p:nvSpPr>
          <p:cNvPr id="989" name="Google Shape;989;p78"/>
          <p:cNvSpPr/>
          <p:nvPr/>
        </p:nvSpPr>
        <p:spPr>
          <a:xfrm>
            <a:off x="442750" y="5270913"/>
            <a:ext cx="4211700" cy="725700"/>
          </a:xfrm>
          <a:prstGeom prst="roundRect">
            <a:avLst>
              <a:gd fmla="val 17749"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ja" sz="1300">
                <a:solidFill>
                  <a:srgbClr val="003366"/>
                </a:solidFill>
              </a:rPr>
              <a:t>学習者が </a:t>
            </a:r>
            <a:r>
              <a:rPr b="1" lang="ja" sz="1300">
                <a:solidFill>
                  <a:srgbClr val="003366"/>
                </a:solidFill>
              </a:rPr>
              <a:t>Google Classroom </a:t>
            </a:r>
            <a:r>
              <a:rPr lang="ja" sz="1300">
                <a:solidFill>
                  <a:srgbClr val="003366"/>
                </a:solidFill>
              </a:rPr>
              <a:t>の画面でクラスへの</a:t>
            </a:r>
            <a:endParaRPr sz="1300">
              <a:solidFill>
                <a:srgbClr val="003366"/>
              </a:solidFill>
            </a:endParaRPr>
          </a:p>
          <a:p>
            <a:pPr indent="0" lvl="0" marL="0" rtl="0" algn="l">
              <a:lnSpc>
                <a:spcPct val="115000"/>
              </a:lnSpc>
              <a:spcBef>
                <a:spcPts val="0"/>
              </a:spcBef>
              <a:spcAft>
                <a:spcPts val="0"/>
              </a:spcAft>
              <a:buNone/>
            </a:pPr>
            <a:r>
              <a:rPr lang="ja" sz="1300">
                <a:solidFill>
                  <a:srgbClr val="003366"/>
                </a:solidFill>
              </a:rPr>
              <a:t>参加操作をする必要が無くなります。</a:t>
            </a:r>
            <a:endParaRPr b="1" sz="922">
              <a:solidFill>
                <a:srgbClr val="003366"/>
              </a:solidFill>
            </a:endParaRPr>
          </a:p>
        </p:txBody>
      </p:sp>
      <p:pic>
        <p:nvPicPr>
          <p:cNvPr id="990" name="Google Shape;990;p78"/>
          <p:cNvPicPr preferRelativeResize="0"/>
          <p:nvPr/>
        </p:nvPicPr>
        <p:blipFill>
          <a:blip r:embed="rId3">
            <a:alphaModFix/>
          </a:blip>
          <a:stretch>
            <a:fillRect/>
          </a:stretch>
        </p:blipFill>
        <p:spPr>
          <a:xfrm>
            <a:off x="1756300" y="2888476"/>
            <a:ext cx="1174500" cy="835325"/>
          </a:xfrm>
          <a:prstGeom prst="rect">
            <a:avLst/>
          </a:prstGeom>
          <a:noFill/>
          <a:ln cap="flat" cmpd="sng" w="9525">
            <a:solidFill>
              <a:srgbClr val="B7B7B7"/>
            </a:solidFill>
            <a:prstDash val="solid"/>
            <a:round/>
            <a:headEnd len="sm" w="sm" type="none"/>
            <a:tailEnd len="sm" w="sm" type="none"/>
          </a:ln>
        </p:spPr>
      </p:pic>
      <p:sp>
        <p:nvSpPr>
          <p:cNvPr id="991" name="Google Shape;991;p78"/>
          <p:cNvSpPr/>
          <p:nvPr/>
        </p:nvSpPr>
        <p:spPr>
          <a:xfrm>
            <a:off x="1722200" y="3113138"/>
            <a:ext cx="1208700" cy="393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2" name="Google Shape;992;p78"/>
          <p:cNvPicPr preferRelativeResize="0"/>
          <p:nvPr/>
        </p:nvPicPr>
        <p:blipFill>
          <a:blip r:embed="rId4">
            <a:alphaModFix/>
          </a:blip>
          <a:stretch>
            <a:fillRect/>
          </a:stretch>
        </p:blipFill>
        <p:spPr>
          <a:xfrm>
            <a:off x="5384400" y="1566300"/>
            <a:ext cx="3473051" cy="4208883"/>
          </a:xfrm>
          <a:prstGeom prst="rect">
            <a:avLst/>
          </a:prstGeom>
          <a:noFill/>
          <a:ln cap="flat" cmpd="sng" w="9525">
            <a:solidFill>
              <a:srgbClr val="B7B7B7"/>
            </a:solidFill>
            <a:prstDash val="solid"/>
            <a:round/>
            <a:headEnd len="sm" w="sm" type="none"/>
            <a:tailEnd len="sm" w="sm" type="none"/>
          </a:ln>
        </p:spPr>
      </p:pic>
      <p:sp>
        <p:nvSpPr>
          <p:cNvPr id="993" name="Google Shape;993;p78"/>
          <p:cNvSpPr/>
          <p:nvPr/>
        </p:nvSpPr>
        <p:spPr>
          <a:xfrm>
            <a:off x="7938249" y="49800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994" name="Google Shape;994;p78"/>
          <p:cNvSpPr/>
          <p:nvPr/>
        </p:nvSpPr>
        <p:spPr>
          <a:xfrm>
            <a:off x="6408375" y="5369613"/>
            <a:ext cx="1440000" cy="448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pic>
        <p:nvPicPr>
          <p:cNvPr id="999" name="Google Shape;999;p79"/>
          <p:cNvPicPr preferRelativeResize="0"/>
          <p:nvPr/>
        </p:nvPicPr>
        <p:blipFill>
          <a:blip r:embed="rId3">
            <a:alphaModFix/>
          </a:blip>
          <a:stretch>
            <a:fillRect/>
          </a:stretch>
        </p:blipFill>
        <p:spPr>
          <a:xfrm>
            <a:off x="797488" y="2442875"/>
            <a:ext cx="7549023" cy="3146181"/>
          </a:xfrm>
          <a:prstGeom prst="rect">
            <a:avLst/>
          </a:prstGeom>
          <a:noFill/>
          <a:ln cap="flat" cmpd="sng" w="9525">
            <a:solidFill>
              <a:srgbClr val="B7B7B7"/>
            </a:solidFill>
            <a:prstDash val="solid"/>
            <a:round/>
            <a:headEnd len="sm" w="sm" type="none"/>
            <a:tailEnd len="sm" w="sm" type="none"/>
          </a:ln>
        </p:spPr>
      </p:pic>
      <p:sp>
        <p:nvSpPr>
          <p:cNvPr id="1000" name="Google Shape;1000;p79"/>
          <p:cNvSpPr txBox="1"/>
          <p:nvPr/>
        </p:nvSpPr>
        <p:spPr>
          <a:xfrm>
            <a:off x="0" y="735900"/>
            <a:ext cx="4202700" cy="12990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15000"/>
              </a:lnSpc>
              <a:spcBef>
                <a:spcPts val="0"/>
              </a:spcBef>
              <a:spcAft>
                <a:spcPts val="0"/>
              </a:spcAft>
              <a:buSzPts val="1400"/>
              <a:buAutoNum type="arabicPeriod"/>
            </a:pPr>
            <a:r>
              <a:rPr lang="ja"/>
              <a:t>登録する学習者のチェックボックスに</a:t>
            </a:r>
            <a:endParaRPr/>
          </a:p>
          <a:p>
            <a:pPr indent="0" lvl="0" marL="457200" marR="0" rtl="0" algn="l">
              <a:lnSpc>
                <a:spcPct val="115000"/>
              </a:lnSpc>
              <a:spcBef>
                <a:spcPts val="0"/>
              </a:spcBef>
              <a:spcAft>
                <a:spcPts val="0"/>
              </a:spcAft>
              <a:buNone/>
            </a:pPr>
            <a:r>
              <a:rPr lang="ja"/>
              <a:t>［チェック］を入れて選択します。</a:t>
            </a:r>
            <a:endParaRPr/>
          </a:p>
          <a:p>
            <a:pPr indent="0" lvl="0" marL="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lang="ja"/>
              <a:t>［</a:t>
            </a:r>
            <a:r>
              <a:rPr lang="ja"/>
              <a:t>追加</a:t>
            </a:r>
            <a:r>
              <a:rPr lang="ja"/>
              <a:t>］​ボタンをクリック</a:t>
            </a:r>
            <a:endParaRPr/>
          </a:p>
          <a:p>
            <a:pPr indent="0" lvl="0" marL="457200" marR="0" rtl="0" algn="l">
              <a:lnSpc>
                <a:spcPct val="115000"/>
              </a:lnSpc>
              <a:spcBef>
                <a:spcPts val="0"/>
              </a:spcBef>
              <a:spcAft>
                <a:spcPts val="0"/>
              </a:spcAft>
              <a:buNone/>
            </a:pPr>
            <a:r>
              <a:rPr lang="ja"/>
              <a:t>　</a:t>
            </a:r>
            <a:r>
              <a:rPr lang="ja" sz="1200"/>
              <a:t>⇒ 登録学習者一覧に移動し、登録されます。</a:t>
            </a:r>
            <a:endParaRPr sz="1200"/>
          </a:p>
        </p:txBody>
      </p:sp>
      <p:sp>
        <p:nvSpPr>
          <p:cNvPr id="1001" name="Google Shape;1001;p79"/>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002" name="Google Shape;1002;p79"/>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学習者をクラスに登録・除外する②</a:t>
            </a:r>
            <a:endParaRPr sz="3200" u="sng"/>
          </a:p>
        </p:txBody>
      </p:sp>
      <p:sp>
        <p:nvSpPr>
          <p:cNvPr id="1003" name="Google Shape;1003;p79"/>
          <p:cNvSpPr/>
          <p:nvPr/>
        </p:nvSpPr>
        <p:spPr>
          <a:xfrm>
            <a:off x="561999" y="387832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1</a:t>
            </a:r>
            <a:endParaRPr/>
          </a:p>
        </p:txBody>
      </p:sp>
      <p:sp>
        <p:nvSpPr>
          <p:cNvPr id="1004" name="Google Shape;1004;p79"/>
          <p:cNvSpPr/>
          <p:nvPr/>
        </p:nvSpPr>
        <p:spPr>
          <a:xfrm>
            <a:off x="1078225" y="3878322"/>
            <a:ext cx="301500" cy="605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79"/>
          <p:cNvSpPr/>
          <p:nvPr/>
        </p:nvSpPr>
        <p:spPr>
          <a:xfrm>
            <a:off x="4104750" y="4141538"/>
            <a:ext cx="934500" cy="512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79"/>
          <p:cNvSpPr/>
          <p:nvPr/>
        </p:nvSpPr>
        <p:spPr>
          <a:xfrm>
            <a:off x="3580512" y="396368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1007" name="Google Shape;1007;p79"/>
          <p:cNvSpPr/>
          <p:nvPr/>
        </p:nvSpPr>
        <p:spPr>
          <a:xfrm>
            <a:off x="4739750" y="751800"/>
            <a:ext cx="3728700" cy="14196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323">
                <a:solidFill>
                  <a:srgbClr val="003366"/>
                </a:solidFill>
              </a:rPr>
              <a:t>※</a:t>
            </a:r>
            <a:r>
              <a:rPr lang="ja" sz="1323">
                <a:solidFill>
                  <a:srgbClr val="003366"/>
                </a:solidFill>
              </a:rPr>
              <a:t> </a:t>
            </a:r>
            <a:r>
              <a:rPr b="1" lang="ja" sz="1323">
                <a:solidFill>
                  <a:srgbClr val="003366"/>
                </a:solidFill>
              </a:rPr>
              <a:t>除外する場合</a:t>
            </a:r>
            <a:endParaRPr b="1" sz="1323">
              <a:solidFill>
                <a:srgbClr val="003366"/>
              </a:solidFill>
            </a:endParaRPr>
          </a:p>
          <a:p>
            <a:pPr indent="0" lvl="0" marL="0" marR="0" rtl="0" algn="l">
              <a:lnSpc>
                <a:spcPct val="115000"/>
              </a:lnSpc>
              <a:spcBef>
                <a:spcPts val="0"/>
              </a:spcBef>
              <a:spcAft>
                <a:spcPts val="0"/>
              </a:spcAft>
              <a:buNone/>
            </a:pPr>
            <a:r>
              <a:rPr b="1" lang="ja" sz="1223">
                <a:solidFill>
                  <a:srgbClr val="003366"/>
                </a:solidFill>
              </a:rPr>
              <a:t>①登録</a:t>
            </a:r>
            <a:r>
              <a:rPr b="1" lang="ja" sz="1223">
                <a:solidFill>
                  <a:srgbClr val="003366"/>
                </a:solidFill>
              </a:rPr>
              <a:t>学習者</a:t>
            </a:r>
            <a:r>
              <a:rPr b="1" lang="ja" sz="1223">
                <a:solidFill>
                  <a:srgbClr val="003366"/>
                </a:solidFill>
              </a:rPr>
              <a:t>一覧から除外するユーザーの</a:t>
            </a:r>
            <a:endParaRPr b="1" sz="1223">
              <a:solidFill>
                <a:srgbClr val="003366"/>
              </a:solidFill>
            </a:endParaRPr>
          </a:p>
          <a:p>
            <a:pPr indent="0" lvl="0" marL="0" marR="0" rtl="0" algn="l">
              <a:lnSpc>
                <a:spcPct val="115000"/>
              </a:lnSpc>
              <a:spcBef>
                <a:spcPts val="0"/>
              </a:spcBef>
              <a:spcAft>
                <a:spcPts val="0"/>
              </a:spcAft>
              <a:buNone/>
            </a:pPr>
            <a:r>
              <a:rPr b="1" lang="ja" sz="1223">
                <a:solidFill>
                  <a:srgbClr val="003366"/>
                </a:solidFill>
              </a:rPr>
              <a:t>　チェックボックスに［チェック］を入れます。</a:t>
            </a:r>
            <a:endParaRPr b="1" sz="1200">
              <a:solidFill>
                <a:srgbClr val="003366"/>
              </a:solidFill>
            </a:endParaRPr>
          </a:p>
          <a:p>
            <a:pPr indent="0" lvl="0" marL="0" marR="0" rtl="0" algn="l">
              <a:lnSpc>
                <a:spcPct val="115000"/>
              </a:lnSpc>
              <a:spcBef>
                <a:spcPts val="0"/>
              </a:spcBef>
              <a:spcAft>
                <a:spcPts val="0"/>
              </a:spcAft>
              <a:buNone/>
            </a:pPr>
            <a:r>
              <a:t/>
            </a:r>
            <a:endParaRPr b="1" sz="1200">
              <a:solidFill>
                <a:srgbClr val="003366"/>
              </a:solidFill>
            </a:endParaRPr>
          </a:p>
          <a:p>
            <a:pPr indent="0" lvl="0" marL="0" marR="0" rtl="0" algn="l">
              <a:lnSpc>
                <a:spcPct val="115000"/>
              </a:lnSpc>
              <a:spcBef>
                <a:spcPts val="0"/>
              </a:spcBef>
              <a:spcAft>
                <a:spcPts val="0"/>
              </a:spcAft>
              <a:buNone/>
            </a:pPr>
            <a:r>
              <a:rPr b="1" lang="ja" sz="1200">
                <a:solidFill>
                  <a:srgbClr val="003366"/>
                </a:solidFill>
              </a:rPr>
              <a:t>②［除外］ボタンをクリック</a:t>
            </a:r>
            <a:endParaRPr b="1" sz="1200">
              <a:solidFill>
                <a:srgbClr val="003366"/>
              </a:solidFill>
            </a:endParaRPr>
          </a:p>
          <a:p>
            <a:pPr indent="0" lvl="0" marL="0" marR="0" rtl="0" algn="l">
              <a:lnSpc>
                <a:spcPct val="115000"/>
              </a:lnSpc>
              <a:spcBef>
                <a:spcPts val="0"/>
              </a:spcBef>
              <a:spcAft>
                <a:spcPts val="0"/>
              </a:spcAft>
              <a:buNone/>
            </a:pPr>
            <a:r>
              <a:rPr b="1" lang="ja" sz="1200">
                <a:solidFill>
                  <a:srgbClr val="003366"/>
                </a:solidFill>
              </a:rPr>
              <a:t>　　⇒ 登録</a:t>
            </a:r>
            <a:r>
              <a:rPr b="1" lang="ja" sz="1200">
                <a:solidFill>
                  <a:srgbClr val="003366"/>
                </a:solidFill>
              </a:rPr>
              <a:t>学習者</a:t>
            </a:r>
            <a:r>
              <a:rPr b="1" lang="ja" sz="1200">
                <a:solidFill>
                  <a:srgbClr val="003366"/>
                </a:solidFill>
              </a:rPr>
              <a:t>一覧から除外されます。</a:t>
            </a:r>
            <a:endParaRPr b="1" sz="1200">
              <a:solidFill>
                <a:srgbClr val="003366"/>
              </a:solidFill>
            </a:endParaRPr>
          </a:p>
        </p:txBody>
      </p:sp>
      <p:sp>
        <p:nvSpPr>
          <p:cNvPr id="1008" name="Google Shape;1008;p79"/>
          <p:cNvSpPr/>
          <p:nvPr/>
        </p:nvSpPr>
        <p:spPr>
          <a:xfrm>
            <a:off x="4104750" y="4691088"/>
            <a:ext cx="934500" cy="512400"/>
          </a:xfrm>
          <a:prstGeom prst="roundRect">
            <a:avLst>
              <a:gd fmla="val 7306" name="adj"/>
            </a:avLst>
          </a:prstGeom>
          <a:noFill/>
          <a:ln cap="flat" cmpd="sng" w="28575">
            <a:solidFill>
              <a:srgbClr val="003366"/>
            </a:solidFill>
            <a:prstDash val="dot"/>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t/>
            </a:r>
            <a:endParaRPr sz="1223">
              <a:solidFill>
                <a:srgbClr val="003366"/>
              </a:solidFill>
            </a:endParaRPr>
          </a:p>
        </p:txBody>
      </p:sp>
      <p:sp>
        <p:nvSpPr>
          <p:cNvPr id="1009" name="Google Shape;1009;p79"/>
          <p:cNvSpPr/>
          <p:nvPr/>
        </p:nvSpPr>
        <p:spPr>
          <a:xfrm>
            <a:off x="5296975" y="3890013"/>
            <a:ext cx="379500" cy="372900"/>
          </a:xfrm>
          <a:prstGeom prst="roundRect">
            <a:avLst>
              <a:gd fmla="val 7306" name="adj"/>
            </a:avLst>
          </a:prstGeom>
          <a:noFill/>
          <a:ln cap="flat" cmpd="sng" w="28575">
            <a:solidFill>
              <a:srgbClr val="003366"/>
            </a:solidFill>
            <a:prstDash val="dot"/>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t/>
            </a:r>
            <a:endParaRPr sz="1223">
              <a:solidFill>
                <a:srgbClr val="003366"/>
              </a:solidFill>
            </a:endParaRPr>
          </a:p>
        </p:txBody>
      </p:sp>
      <p:sp>
        <p:nvSpPr>
          <p:cNvPr id="1010" name="Google Shape;1010;p79"/>
          <p:cNvSpPr/>
          <p:nvPr/>
        </p:nvSpPr>
        <p:spPr>
          <a:xfrm>
            <a:off x="5767700" y="3909363"/>
            <a:ext cx="428700" cy="372900"/>
          </a:xfrm>
          <a:prstGeom prst="roundRect">
            <a:avLst>
              <a:gd fmla="val 16667" name="adj"/>
            </a:avLst>
          </a:prstGeom>
          <a:solidFill>
            <a:srgbClr val="0000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ja" sz="1600">
                <a:solidFill>
                  <a:srgbClr val="FFFFFF"/>
                </a:solidFill>
              </a:rPr>
              <a:t>①</a:t>
            </a:r>
            <a:endParaRPr b="1" sz="1600">
              <a:solidFill>
                <a:srgbClr val="FFFFFF"/>
              </a:solidFill>
            </a:endParaRPr>
          </a:p>
        </p:txBody>
      </p:sp>
      <p:sp>
        <p:nvSpPr>
          <p:cNvPr id="1011" name="Google Shape;1011;p79"/>
          <p:cNvSpPr/>
          <p:nvPr/>
        </p:nvSpPr>
        <p:spPr>
          <a:xfrm>
            <a:off x="5118000" y="4981675"/>
            <a:ext cx="428700" cy="372900"/>
          </a:xfrm>
          <a:prstGeom prst="roundRect">
            <a:avLst>
              <a:gd fmla="val 16667" name="adj"/>
            </a:avLst>
          </a:prstGeom>
          <a:solidFill>
            <a:srgbClr val="0000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ja" sz="1600">
                <a:solidFill>
                  <a:srgbClr val="FFFFFF"/>
                </a:solidFill>
              </a:rPr>
              <a:t>②</a:t>
            </a:r>
            <a:endParaRPr b="1" sz="1600">
              <a:solidFill>
                <a:srgbClr val="FFFFFF"/>
              </a:solidFill>
            </a:endParaRPr>
          </a:p>
        </p:txBody>
      </p:sp>
      <p:sp>
        <p:nvSpPr>
          <p:cNvPr id="1012" name="Google Shape;1012;p79"/>
          <p:cNvSpPr/>
          <p:nvPr/>
        </p:nvSpPr>
        <p:spPr>
          <a:xfrm>
            <a:off x="5229100" y="3118663"/>
            <a:ext cx="1276500" cy="386400"/>
          </a:xfrm>
          <a:prstGeom prst="roundRect">
            <a:avLst>
              <a:gd fmla="val 16667" name="adj"/>
            </a:avLst>
          </a:prstGeom>
          <a:noFill/>
          <a:ln cap="flat" cmpd="sng" w="28575">
            <a:solidFill>
              <a:srgbClr val="55A26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79"/>
          <p:cNvSpPr/>
          <p:nvPr/>
        </p:nvSpPr>
        <p:spPr>
          <a:xfrm>
            <a:off x="600075" y="5823475"/>
            <a:ext cx="7886700" cy="448500"/>
          </a:xfrm>
          <a:prstGeom prst="roundRect">
            <a:avLst>
              <a:gd fmla="val 7306" name="adj"/>
            </a:avLst>
          </a:prstGeom>
          <a:noFill/>
          <a:ln cap="flat" cmpd="sng" w="31750">
            <a:solidFill>
              <a:srgbClr val="55A26C"/>
            </a:solidFill>
            <a:prstDash val="solid"/>
            <a:round/>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rPr lang="ja" sz="1200"/>
              <a:t>［詳細情報を取得］ボタンをクリックで、登録ユーザー</a:t>
            </a:r>
            <a:r>
              <a:rPr lang="ja" sz="1200"/>
              <a:t>一覧</a:t>
            </a:r>
            <a:r>
              <a:rPr lang="ja" sz="1200"/>
              <a:t>に</a:t>
            </a:r>
            <a:r>
              <a:rPr lang="ja" sz="1200" u="sng"/>
              <a:t>メールアドレス以外の情報を追加で</a:t>
            </a:r>
            <a:r>
              <a:rPr lang="ja" sz="1200" u="sng"/>
              <a:t>表示</a:t>
            </a:r>
            <a:r>
              <a:rPr lang="ja" sz="1200"/>
              <a:t>します。</a:t>
            </a:r>
            <a:endParaRPr b="1" sz="1200">
              <a:solidFill>
                <a:srgbClr val="003366"/>
              </a:solidFill>
            </a:endParaRPr>
          </a:p>
        </p:txBody>
      </p:sp>
      <p:cxnSp>
        <p:nvCxnSpPr>
          <p:cNvPr id="1014" name="Google Shape;1014;p79"/>
          <p:cNvCxnSpPr>
            <a:stCxn id="1012" idx="3"/>
          </p:cNvCxnSpPr>
          <p:nvPr/>
        </p:nvCxnSpPr>
        <p:spPr>
          <a:xfrm>
            <a:off x="6505600" y="3311863"/>
            <a:ext cx="652500" cy="2511600"/>
          </a:xfrm>
          <a:prstGeom prst="bentConnector2">
            <a:avLst/>
          </a:prstGeom>
          <a:noFill/>
          <a:ln cap="flat" cmpd="sng" w="28575">
            <a:solidFill>
              <a:srgbClr val="55A26C"/>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pic>
        <p:nvPicPr>
          <p:cNvPr id="1019" name="Google Shape;1019;p80"/>
          <p:cNvPicPr preferRelativeResize="0"/>
          <p:nvPr/>
        </p:nvPicPr>
        <p:blipFill rotWithShape="1">
          <a:blip r:embed="rId3">
            <a:alphaModFix/>
          </a:blip>
          <a:srcRect b="0" l="0" r="13066" t="0"/>
          <a:stretch/>
        </p:blipFill>
        <p:spPr>
          <a:xfrm>
            <a:off x="4940800" y="2523075"/>
            <a:ext cx="3595501" cy="1815859"/>
          </a:xfrm>
          <a:prstGeom prst="rect">
            <a:avLst/>
          </a:prstGeom>
          <a:noFill/>
          <a:ln cap="flat" cmpd="sng" w="9525">
            <a:solidFill>
              <a:srgbClr val="B7B7B7"/>
            </a:solidFill>
            <a:prstDash val="solid"/>
            <a:round/>
            <a:headEnd len="sm" w="sm" type="none"/>
            <a:tailEnd len="sm" w="sm" type="none"/>
          </a:ln>
        </p:spPr>
      </p:pic>
      <p:sp>
        <p:nvSpPr>
          <p:cNvPr id="1020" name="Google Shape;1020;p80"/>
          <p:cNvSpPr txBox="1"/>
          <p:nvPr/>
        </p:nvSpPr>
        <p:spPr>
          <a:xfrm>
            <a:off x="0" y="1404225"/>
            <a:ext cx="5497800" cy="4727100"/>
          </a:xfrm>
          <a:prstGeom prst="rect">
            <a:avLst/>
          </a:prstGeom>
          <a:noFill/>
          <a:ln>
            <a:noFill/>
          </a:ln>
        </p:spPr>
        <p:txBody>
          <a:bodyPr anchorCtr="0" anchor="t" bIns="45700" lIns="91425" spcFirstLastPara="1" rIns="91425" wrap="square" tIns="45700">
            <a:spAutoFit/>
          </a:bodyPr>
          <a:lstStyle/>
          <a:p>
            <a:pPr indent="-311150" lvl="0" marL="457200" rtl="0" algn="l">
              <a:lnSpc>
                <a:spcPct val="115000"/>
              </a:lnSpc>
              <a:spcBef>
                <a:spcPts val="0"/>
              </a:spcBef>
              <a:spcAft>
                <a:spcPts val="0"/>
              </a:spcAft>
              <a:buSzPts val="1300"/>
              <a:buAutoNum type="arabicPeriod"/>
            </a:pPr>
            <a:r>
              <a:rPr lang="ja" sz="1300"/>
              <a:t>メニューから</a:t>
            </a:r>
            <a:r>
              <a:rPr lang="ja"/>
              <a:t>［ </a:t>
            </a:r>
            <a:r>
              <a:rPr b="1" lang="ja"/>
              <a:t>Classroom </a:t>
            </a:r>
            <a:r>
              <a:rPr lang="ja"/>
              <a:t>作成］</a:t>
            </a:r>
            <a:r>
              <a:rPr lang="ja" sz="1300"/>
              <a:t>をクリック</a:t>
            </a:r>
            <a:endParaRPr sz="1300"/>
          </a:p>
          <a:p>
            <a:pPr indent="0" lvl="0" marL="457200" rtl="0" algn="l">
              <a:lnSpc>
                <a:spcPct val="115000"/>
              </a:lnSpc>
              <a:spcBef>
                <a:spcPts val="0"/>
              </a:spcBef>
              <a:spcAft>
                <a:spcPts val="0"/>
              </a:spcAft>
              <a:buNone/>
            </a:pPr>
            <a:r>
              <a:t/>
            </a:r>
            <a:endParaRPr sz="1300"/>
          </a:p>
          <a:p>
            <a:pPr indent="0" lvl="0" marL="457200" rtl="0" algn="l">
              <a:lnSpc>
                <a:spcPct val="115000"/>
              </a:lnSpc>
              <a:spcBef>
                <a:spcPts val="0"/>
              </a:spcBef>
              <a:spcAft>
                <a:spcPts val="0"/>
              </a:spcAft>
              <a:buNone/>
            </a:pPr>
            <a:r>
              <a:t/>
            </a:r>
            <a:endParaRPr sz="1300"/>
          </a:p>
          <a:p>
            <a:pPr indent="-311150" lvl="0" marL="457200" rtl="0" algn="l">
              <a:lnSpc>
                <a:spcPct val="150000"/>
              </a:lnSpc>
              <a:spcBef>
                <a:spcPts val="0"/>
              </a:spcBef>
              <a:spcAft>
                <a:spcPts val="0"/>
              </a:spcAft>
              <a:buSzPts val="1300"/>
              <a:buAutoNum type="arabicPeriod"/>
            </a:pPr>
            <a:r>
              <a:rPr lang="ja" sz="1300">
                <a:latin typeface="Meiryo"/>
                <a:ea typeface="Meiryo"/>
                <a:cs typeface="Meiryo"/>
                <a:sym typeface="Meiryo"/>
              </a:rPr>
              <a:t>各クラスの行の</a:t>
            </a:r>
            <a:r>
              <a:rPr lang="ja"/>
              <a:t>［学習者の管理］</a:t>
            </a:r>
            <a:r>
              <a:rPr lang="ja" sz="1300">
                <a:latin typeface="Meiryo"/>
                <a:ea typeface="Meiryo"/>
                <a:cs typeface="Meiryo"/>
                <a:sym typeface="Meiryo"/>
              </a:rPr>
              <a:t>ボタンをクリック</a:t>
            </a:r>
            <a:endParaRPr sz="1300">
              <a:latin typeface="Meiryo"/>
              <a:ea typeface="Meiryo"/>
              <a:cs typeface="Meiryo"/>
              <a:sym typeface="Meiryo"/>
            </a:endParaRPr>
          </a:p>
          <a:p>
            <a:pPr indent="0" lvl="0" marL="457200" rtl="0" algn="l">
              <a:lnSpc>
                <a:spcPct val="150000"/>
              </a:lnSpc>
              <a:spcBef>
                <a:spcPts val="300"/>
              </a:spcBef>
              <a:spcAft>
                <a:spcPts val="0"/>
              </a:spcAft>
              <a:buNone/>
            </a:pPr>
            <a:r>
              <a:rPr lang="ja" sz="1100"/>
              <a:t>    ⇒ </a:t>
            </a:r>
            <a:r>
              <a:rPr lang="ja" sz="1100">
                <a:latin typeface="Meiryo"/>
                <a:ea typeface="Meiryo"/>
                <a:cs typeface="Meiryo"/>
                <a:sym typeface="Meiryo"/>
              </a:rPr>
              <a:t>学習者の管理画面が表示されます。</a:t>
            </a:r>
            <a:endParaRPr sz="1100">
              <a:latin typeface="Meiryo"/>
              <a:ea typeface="Meiryo"/>
              <a:cs typeface="Meiryo"/>
              <a:sym typeface="Meiryo"/>
            </a:endParaRPr>
          </a:p>
          <a:p>
            <a:pPr indent="0" lvl="0" marL="457200" rtl="0" algn="l">
              <a:lnSpc>
                <a:spcPct val="115000"/>
              </a:lnSpc>
              <a:spcBef>
                <a:spcPts val="0"/>
              </a:spcBef>
              <a:spcAft>
                <a:spcPts val="0"/>
              </a:spcAft>
              <a:buNone/>
            </a:pPr>
            <a:r>
              <a:t/>
            </a:r>
            <a:endParaRPr sz="1100">
              <a:latin typeface="Meiryo"/>
              <a:ea typeface="Meiryo"/>
              <a:cs typeface="Meiryo"/>
              <a:sym typeface="Meiryo"/>
            </a:endParaRPr>
          </a:p>
          <a:p>
            <a:pPr indent="0" lvl="0" marL="457200" rtl="0" algn="l">
              <a:lnSpc>
                <a:spcPct val="115000"/>
              </a:lnSpc>
              <a:spcBef>
                <a:spcPts val="0"/>
              </a:spcBef>
              <a:spcAft>
                <a:spcPts val="0"/>
              </a:spcAft>
              <a:buNone/>
            </a:pPr>
            <a:r>
              <a:t/>
            </a:r>
            <a:endParaRPr sz="1100">
              <a:latin typeface="Meiryo"/>
              <a:ea typeface="Meiryo"/>
              <a:cs typeface="Meiryo"/>
              <a:sym typeface="Meiryo"/>
            </a:endParaRPr>
          </a:p>
          <a:p>
            <a:pPr indent="0" lvl="0" marL="457200" rtl="0" algn="l">
              <a:lnSpc>
                <a:spcPct val="115000"/>
              </a:lnSpc>
              <a:spcBef>
                <a:spcPts val="0"/>
              </a:spcBef>
              <a:spcAft>
                <a:spcPts val="0"/>
              </a:spcAft>
              <a:buNone/>
            </a:pPr>
            <a:r>
              <a:t/>
            </a:r>
            <a:endParaRPr sz="1100">
              <a:latin typeface="Meiryo"/>
              <a:ea typeface="Meiryo"/>
              <a:cs typeface="Meiryo"/>
              <a:sym typeface="Meiryo"/>
            </a:endParaRPr>
          </a:p>
          <a:p>
            <a:pPr indent="-311150" lvl="0" marL="457200" marR="0" rtl="0" algn="l">
              <a:lnSpc>
                <a:spcPct val="150000"/>
              </a:lnSpc>
              <a:spcBef>
                <a:spcPts val="0"/>
              </a:spcBef>
              <a:spcAft>
                <a:spcPts val="0"/>
              </a:spcAft>
              <a:buSzPts val="1300"/>
              <a:buAutoNum type="arabicPeriod"/>
            </a:pPr>
            <a:r>
              <a:rPr lang="ja" sz="1300"/>
              <a:t>右上</a:t>
            </a:r>
            <a:r>
              <a:rPr lang="ja" sz="1300"/>
              <a:t>の​</a:t>
            </a:r>
            <a:r>
              <a:rPr lang="ja"/>
              <a:t>            </a:t>
            </a:r>
            <a:r>
              <a:rPr lang="ja" sz="1300"/>
              <a:t>​ア</a:t>
            </a:r>
            <a:r>
              <a:rPr lang="ja" sz="1300"/>
              <a:t>イコンをクリック</a:t>
            </a:r>
            <a:endParaRPr sz="1300"/>
          </a:p>
          <a:p>
            <a:pPr indent="0" lvl="0" marL="457200" marR="0" rtl="0" algn="l">
              <a:lnSpc>
                <a:spcPct val="150000"/>
              </a:lnSpc>
              <a:spcBef>
                <a:spcPts val="0"/>
              </a:spcBef>
              <a:spcAft>
                <a:spcPts val="0"/>
              </a:spcAft>
              <a:buNone/>
            </a:pPr>
            <a:r>
              <a:rPr lang="ja" sz="1100"/>
              <a:t>　⇒ </a:t>
            </a:r>
            <a:r>
              <a:rPr lang="ja" sz="1100"/>
              <a:t>学習者のインポート画面が表示されます。​</a:t>
            </a:r>
            <a:endParaRPr sz="1100"/>
          </a:p>
          <a:p>
            <a:pPr indent="0" lvl="0" marL="457200" marR="0" rtl="0" algn="l">
              <a:lnSpc>
                <a:spcPct val="115000"/>
              </a:lnSpc>
              <a:spcBef>
                <a:spcPts val="0"/>
              </a:spcBef>
              <a:spcAft>
                <a:spcPts val="0"/>
              </a:spcAft>
              <a:buNone/>
            </a:pPr>
            <a:r>
              <a:t/>
            </a:r>
            <a:endParaRPr sz="1100"/>
          </a:p>
          <a:p>
            <a:pPr indent="0" lvl="0" marL="457200" marR="0" rtl="0" algn="l">
              <a:lnSpc>
                <a:spcPct val="115000"/>
              </a:lnSpc>
              <a:spcBef>
                <a:spcPts val="0"/>
              </a:spcBef>
              <a:spcAft>
                <a:spcPts val="0"/>
              </a:spcAft>
              <a:buNone/>
            </a:pPr>
            <a:r>
              <a:t/>
            </a:r>
            <a:endParaRPr sz="1100"/>
          </a:p>
          <a:p>
            <a:pPr indent="0" lvl="0" marL="457200" marR="0" rtl="0" algn="l">
              <a:lnSpc>
                <a:spcPct val="115000"/>
              </a:lnSpc>
              <a:spcBef>
                <a:spcPts val="0"/>
              </a:spcBef>
              <a:spcAft>
                <a:spcPts val="0"/>
              </a:spcAft>
              <a:buNone/>
            </a:pPr>
            <a:r>
              <a:t/>
            </a:r>
            <a:endParaRPr sz="1100"/>
          </a:p>
          <a:p>
            <a:pPr indent="-311150" lvl="0" marL="457200" marR="0" rtl="0" algn="l">
              <a:lnSpc>
                <a:spcPct val="115000"/>
              </a:lnSpc>
              <a:spcBef>
                <a:spcPts val="0"/>
              </a:spcBef>
              <a:spcAft>
                <a:spcPts val="0"/>
              </a:spcAft>
              <a:buSzPts val="1300"/>
              <a:buAutoNum type="arabicPeriod"/>
            </a:pPr>
            <a:r>
              <a:rPr lang="ja" sz="1300"/>
              <a:t>［テンプレート］ボタン</a:t>
            </a:r>
            <a:r>
              <a:rPr lang="ja" sz="1300"/>
              <a:t>をクリックして、</a:t>
            </a:r>
            <a:endParaRPr sz="1300"/>
          </a:p>
          <a:p>
            <a:pPr indent="0" lvl="0" marL="457200" marR="0" rtl="0" algn="l">
              <a:lnSpc>
                <a:spcPct val="115000"/>
              </a:lnSpc>
              <a:spcBef>
                <a:spcPts val="0"/>
              </a:spcBef>
              <a:spcAft>
                <a:spcPts val="0"/>
              </a:spcAft>
              <a:buNone/>
            </a:pPr>
            <a:r>
              <a:rPr b="1" lang="ja" sz="1300"/>
              <a:t>classroommember.csv </a:t>
            </a:r>
            <a:r>
              <a:rPr lang="ja" sz="1300"/>
              <a:t>を</a:t>
            </a:r>
            <a:r>
              <a:rPr lang="ja" sz="1300"/>
              <a:t>ダウンロード後、</a:t>
            </a:r>
            <a:r>
              <a:rPr lang="ja" sz="1300"/>
              <a:t>開きます。</a:t>
            </a:r>
            <a:endParaRPr sz="1300"/>
          </a:p>
          <a:p>
            <a:pPr indent="0" lvl="0" marL="457200" marR="0" rtl="0" algn="l">
              <a:lnSpc>
                <a:spcPct val="115000"/>
              </a:lnSpc>
              <a:spcBef>
                <a:spcPts val="0"/>
              </a:spcBef>
              <a:spcAft>
                <a:spcPts val="0"/>
              </a:spcAft>
              <a:buNone/>
            </a:pPr>
            <a:r>
              <a:t/>
            </a:r>
            <a:endParaRPr sz="1300"/>
          </a:p>
          <a:p>
            <a:pPr indent="0" lvl="0" marL="457200" marR="0" rtl="0" algn="l">
              <a:lnSpc>
                <a:spcPct val="115000"/>
              </a:lnSpc>
              <a:spcBef>
                <a:spcPts val="0"/>
              </a:spcBef>
              <a:spcAft>
                <a:spcPts val="0"/>
              </a:spcAft>
              <a:buNone/>
            </a:pPr>
            <a:r>
              <a:t/>
            </a:r>
            <a:endParaRPr sz="1300"/>
          </a:p>
          <a:p>
            <a:pPr indent="-311150" lvl="0" marL="457200" marR="0" rtl="0" algn="l">
              <a:lnSpc>
                <a:spcPct val="115000"/>
              </a:lnSpc>
              <a:spcBef>
                <a:spcPts val="0"/>
              </a:spcBef>
              <a:spcAft>
                <a:spcPts val="0"/>
              </a:spcAft>
              <a:buSzPts val="1300"/>
              <a:buAutoNum type="arabicPeriod"/>
            </a:pPr>
            <a:r>
              <a:rPr lang="ja" sz="1300"/>
              <a:t>メール​の列に学習者の </a:t>
            </a:r>
            <a:r>
              <a:rPr b="1" lang="ja" sz="1300"/>
              <a:t>Google </a:t>
            </a:r>
            <a:r>
              <a:rPr lang="ja" sz="1300"/>
              <a:t>アカウント（メールアドレス）を</a:t>
            </a:r>
            <a:endParaRPr sz="1300"/>
          </a:p>
          <a:p>
            <a:pPr indent="0" lvl="0" marL="457200" marR="0" rtl="0" algn="l">
              <a:lnSpc>
                <a:spcPct val="115000"/>
              </a:lnSpc>
              <a:spcBef>
                <a:spcPts val="0"/>
              </a:spcBef>
              <a:spcAft>
                <a:spcPts val="0"/>
              </a:spcAft>
              <a:buNone/>
            </a:pPr>
            <a:r>
              <a:rPr lang="ja" sz="1300"/>
              <a:t>入力後、</a:t>
            </a:r>
            <a:r>
              <a:rPr b="1" lang="ja" sz="1300"/>
              <a:t>classroommember.csv </a:t>
            </a:r>
            <a:r>
              <a:rPr lang="ja" sz="1300"/>
              <a:t>ファイルを保存します。</a:t>
            </a:r>
            <a:endParaRPr sz="1300"/>
          </a:p>
          <a:p>
            <a:pPr indent="0" lvl="0" marL="457200" marR="0" rtl="0" algn="l">
              <a:lnSpc>
                <a:spcPct val="115000"/>
              </a:lnSpc>
              <a:spcBef>
                <a:spcPts val="0"/>
              </a:spcBef>
              <a:spcAft>
                <a:spcPts val="0"/>
              </a:spcAft>
              <a:buNone/>
            </a:pPr>
            <a:r>
              <a:t/>
            </a:r>
            <a:endParaRPr sz="1200"/>
          </a:p>
        </p:txBody>
      </p:sp>
      <p:pic>
        <p:nvPicPr>
          <p:cNvPr id="1021" name="Google Shape;1021;p80"/>
          <p:cNvPicPr preferRelativeResize="0"/>
          <p:nvPr/>
        </p:nvPicPr>
        <p:blipFill>
          <a:blip r:embed="rId4">
            <a:alphaModFix/>
          </a:blip>
          <a:stretch>
            <a:fillRect/>
          </a:stretch>
        </p:blipFill>
        <p:spPr>
          <a:xfrm>
            <a:off x="6072475" y="4777525"/>
            <a:ext cx="2463825" cy="1427375"/>
          </a:xfrm>
          <a:prstGeom prst="rect">
            <a:avLst/>
          </a:prstGeom>
          <a:noFill/>
          <a:ln cap="flat" cmpd="sng" w="9525">
            <a:solidFill>
              <a:srgbClr val="B7B7B7"/>
            </a:solidFill>
            <a:prstDash val="solid"/>
            <a:round/>
            <a:headEnd len="sm" w="sm" type="none"/>
            <a:tailEnd len="sm" w="sm" type="none"/>
          </a:ln>
        </p:spPr>
      </p:pic>
      <p:sp>
        <p:nvSpPr>
          <p:cNvPr id="1022" name="Google Shape;1022;p80"/>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CSV 形式ファイルを使用して、複数の学習者をクラスに一括登録することができます。</a:t>
            </a:r>
            <a:endParaRPr b="1" sz="1292"/>
          </a:p>
          <a:p>
            <a:pPr indent="0" lvl="0" marL="0" rtl="0" algn="l">
              <a:lnSpc>
                <a:spcPct val="115000"/>
              </a:lnSpc>
              <a:spcBef>
                <a:spcPts val="0"/>
              </a:spcBef>
              <a:spcAft>
                <a:spcPts val="0"/>
              </a:spcAft>
              <a:buNone/>
            </a:pPr>
            <a:r>
              <a:rPr b="1" lang="ja" sz="1292"/>
              <a:t>・一括登録する為の準備をします。</a:t>
            </a:r>
            <a:endParaRPr b="1" sz="1292"/>
          </a:p>
        </p:txBody>
      </p:sp>
      <p:sp>
        <p:nvSpPr>
          <p:cNvPr id="1023" name="Google Shape;1023;p80"/>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024" name="Google Shape;1024;p80"/>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2900" u="sng"/>
              <a:t>複数の学習者をクラスに一括登録する①</a:t>
            </a:r>
            <a:endParaRPr sz="2700" u="sng"/>
          </a:p>
        </p:txBody>
      </p:sp>
      <p:sp>
        <p:nvSpPr>
          <p:cNvPr id="1025" name="Google Shape;1025;p80"/>
          <p:cNvSpPr/>
          <p:nvPr/>
        </p:nvSpPr>
        <p:spPr>
          <a:xfrm>
            <a:off x="6063424" y="36785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b="1" sz="2000">
              <a:solidFill>
                <a:srgbClr val="FFFFFF"/>
              </a:solidFill>
            </a:endParaRPr>
          </a:p>
        </p:txBody>
      </p:sp>
      <p:sp>
        <p:nvSpPr>
          <p:cNvPr id="1026" name="Google Shape;1026;p80"/>
          <p:cNvSpPr/>
          <p:nvPr/>
        </p:nvSpPr>
        <p:spPr>
          <a:xfrm>
            <a:off x="8019824" y="47212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5</a:t>
            </a:r>
            <a:endParaRPr/>
          </a:p>
        </p:txBody>
      </p:sp>
      <p:sp>
        <p:nvSpPr>
          <p:cNvPr id="1027" name="Google Shape;1027;p80"/>
          <p:cNvSpPr/>
          <p:nvPr/>
        </p:nvSpPr>
        <p:spPr>
          <a:xfrm>
            <a:off x="4940800" y="3983768"/>
            <a:ext cx="967200" cy="355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8" name="Google Shape;1028;p80"/>
          <p:cNvPicPr preferRelativeResize="0"/>
          <p:nvPr/>
        </p:nvPicPr>
        <p:blipFill>
          <a:blip r:embed="rId5">
            <a:alphaModFix/>
          </a:blip>
          <a:stretch>
            <a:fillRect/>
          </a:stretch>
        </p:blipFill>
        <p:spPr>
          <a:xfrm>
            <a:off x="6635875" y="1339213"/>
            <a:ext cx="1900425" cy="745272"/>
          </a:xfrm>
          <a:prstGeom prst="rect">
            <a:avLst/>
          </a:prstGeom>
          <a:noFill/>
          <a:ln cap="flat" cmpd="sng" w="9525">
            <a:solidFill>
              <a:srgbClr val="B7B7B7"/>
            </a:solidFill>
            <a:prstDash val="solid"/>
            <a:round/>
            <a:headEnd len="sm" w="sm" type="none"/>
            <a:tailEnd len="sm" w="sm" type="none"/>
          </a:ln>
        </p:spPr>
      </p:pic>
      <p:sp>
        <p:nvSpPr>
          <p:cNvPr id="1029" name="Google Shape;1029;p80"/>
          <p:cNvSpPr/>
          <p:nvPr/>
        </p:nvSpPr>
        <p:spPr>
          <a:xfrm>
            <a:off x="6806397" y="1487588"/>
            <a:ext cx="1174500" cy="448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80"/>
          <p:cNvSpPr/>
          <p:nvPr/>
        </p:nvSpPr>
        <p:spPr>
          <a:xfrm>
            <a:off x="6157837" y="149436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pic>
        <p:nvPicPr>
          <p:cNvPr id="1031" name="Google Shape;1031;p80"/>
          <p:cNvPicPr preferRelativeResize="0"/>
          <p:nvPr/>
        </p:nvPicPr>
        <p:blipFill>
          <a:blip r:embed="rId6">
            <a:alphaModFix/>
          </a:blip>
          <a:stretch>
            <a:fillRect/>
          </a:stretch>
        </p:blipFill>
        <p:spPr>
          <a:xfrm>
            <a:off x="1106250" y="3335688"/>
            <a:ext cx="262175" cy="1866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pic>
        <p:nvPicPr>
          <p:cNvPr id="1036" name="Google Shape;1036;p81"/>
          <p:cNvPicPr preferRelativeResize="0"/>
          <p:nvPr/>
        </p:nvPicPr>
        <p:blipFill>
          <a:blip r:embed="rId3">
            <a:alphaModFix/>
          </a:blip>
          <a:stretch>
            <a:fillRect/>
          </a:stretch>
        </p:blipFill>
        <p:spPr>
          <a:xfrm>
            <a:off x="4400525" y="3300272"/>
            <a:ext cx="4292426" cy="2525902"/>
          </a:xfrm>
          <a:prstGeom prst="rect">
            <a:avLst/>
          </a:prstGeom>
          <a:noFill/>
          <a:ln cap="flat" cmpd="sng" w="9525">
            <a:solidFill>
              <a:srgbClr val="B7B7B7"/>
            </a:solidFill>
            <a:prstDash val="solid"/>
            <a:round/>
            <a:headEnd len="sm" w="sm" type="none"/>
            <a:tailEnd len="sm" w="sm" type="none"/>
          </a:ln>
        </p:spPr>
      </p:pic>
      <p:pic>
        <p:nvPicPr>
          <p:cNvPr id="1037" name="Google Shape;1037;p81"/>
          <p:cNvPicPr preferRelativeResize="0"/>
          <p:nvPr/>
        </p:nvPicPr>
        <p:blipFill rotWithShape="1">
          <a:blip r:embed="rId4">
            <a:alphaModFix/>
          </a:blip>
          <a:srcRect b="12665" l="0" r="0" t="36694"/>
          <a:stretch/>
        </p:blipFill>
        <p:spPr>
          <a:xfrm>
            <a:off x="4400525" y="1847925"/>
            <a:ext cx="4292425" cy="982010"/>
          </a:xfrm>
          <a:prstGeom prst="rect">
            <a:avLst/>
          </a:prstGeom>
          <a:noFill/>
          <a:ln cap="flat" cmpd="sng" w="9525">
            <a:solidFill>
              <a:srgbClr val="B7B7B7"/>
            </a:solidFill>
            <a:prstDash val="solid"/>
            <a:round/>
            <a:headEnd len="sm" w="sm" type="none"/>
            <a:tailEnd len="sm" w="sm" type="none"/>
          </a:ln>
        </p:spPr>
      </p:pic>
      <p:sp>
        <p:nvSpPr>
          <p:cNvPr id="1038" name="Google Shape;1038;p81"/>
          <p:cNvSpPr txBox="1"/>
          <p:nvPr/>
        </p:nvSpPr>
        <p:spPr>
          <a:xfrm>
            <a:off x="0" y="1666538"/>
            <a:ext cx="4400400" cy="34632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lang="ja"/>
              <a:t>再度、</a:t>
            </a:r>
            <a:r>
              <a:rPr lang="ja"/>
              <a:t>学習者のインポート画面を開きます。</a:t>
            </a:r>
            <a:endParaRPr/>
          </a:p>
          <a:p>
            <a:pPr indent="0" lvl="0" marL="457200" rtl="0" algn="l">
              <a:lnSpc>
                <a:spcPct val="150000"/>
              </a:lnSpc>
              <a:spcBef>
                <a:spcPts val="0"/>
              </a:spcBef>
              <a:spcAft>
                <a:spcPts val="0"/>
              </a:spcAft>
              <a:buNone/>
            </a:pPr>
            <a:r>
              <a:t/>
            </a:r>
            <a:endParaRPr/>
          </a:p>
          <a:p>
            <a:pPr indent="0" lvl="0" marL="457200" rtl="0" algn="l">
              <a:lnSpc>
                <a:spcPct val="150000"/>
              </a:lnSpc>
              <a:spcBef>
                <a:spcPts val="0"/>
              </a:spcBef>
              <a:spcAft>
                <a:spcPts val="0"/>
              </a:spcAft>
              <a:buNone/>
            </a:pPr>
            <a:r>
              <a:t/>
            </a:r>
            <a:endParaRPr/>
          </a:p>
          <a:p>
            <a:pPr indent="-317500" lvl="0" marL="457200" rtl="0" algn="l">
              <a:lnSpc>
                <a:spcPct val="150000"/>
              </a:lnSpc>
              <a:spcBef>
                <a:spcPts val="0"/>
              </a:spcBef>
              <a:spcAft>
                <a:spcPts val="0"/>
              </a:spcAft>
              <a:buSzPts val="1400"/>
              <a:buAutoNum type="arabicPeriod"/>
            </a:pPr>
            <a:r>
              <a:rPr lang="ja"/>
              <a:t>［​ファイルを選択］​ボタンをクリックし、</a:t>
            </a:r>
            <a:endParaRPr/>
          </a:p>
          <a:p>
            <a:pPr indent="0" lvl="0" marL="457200" marR="0" rtl="0" algn="l">
              <a:lnSpc>
                <a:spcPct val="150000"/>
              </a:lnSpc>
              <a:spcBef>
                <a:spcPts val="0"/>
              </a:spcBef>
              <a:spcAft>
                <a:spcPts val="0"/>
              </a:spcAft>
              <a:buNone/>
            </a:pPr>
            <a:r>
              <a:rPr lang="ja"/>
              <a:t>編集した </a:t>
            </a:r>
            <a:r>
              <a:rPr b="1" lang="ja"/>
              <a:t>CSV </a:t>
            </a:r>
            <a:r>
              <a:rPr lang="ja"/>
              <a:t>ファイルを選択します。</a:t>
            </a:r>
            <a:endParaRPr/>
          </a:p>
          <a:p>
            <a:pPr indent="0" lvl="0" marL="457200" marR="0" rtl="0" algn="l">
              <a:lnSpc>
                <a:spcPct val="150000"/>
              </a:lnSpc>
              <a:spcBef>
                <a:spcPts val="0"/>
              </a:spcBef>
              <a:spcAft>
                <a:spcPts val="0"/>
              </a:spcAft>
              <a:buNone/>
            </a:pPr>
            <a:r>
              <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インポートする</a:t>
            </a:r>
            <a:r>
              <a:rPr lang="ja"/>
              <a:t>メールアドレス</a:t>
            </a:r>
            <a:r>
              <a:rPr lang="ja"/>
              <a:t>の内容を</a:t>
            </a:r>
            <a:endParaRPr/>
          </a:p>
          <a:p>
            <a:pPr indent="0" lvl="0" marL="457200" marR="0" rtl="0" algn="l">
              <a:lnSpc>
                <a:spcPct val="150000"/>
              </a:lnSpc>
              <a:spcBef>
                <a:spcPts val="0"/>
              </a:spcBef>
              <a:spcAft>
                <a:spcPts val="0"/>
              </a:spcAft>
              <a:buNone/>
            </a:pPr>
            <a:r>
              <a:rPr lang="ja"/>
              <a:t>確認して、​［インポート］</a:t>
            </a:r>
            <a:r>
              <a:rPr lang="ja"/>
              <a:t>ボタン</a:t>
            </a:r>
            <a:r>
              <a:rPr lang="ja"/>
              <a:t>​をクリック</a:t>
            </a:r>
            <a:endParaRPr/>
          </a:p>
          <a:p>
            <a:pPr indent="0" lvl="0" marL="457200" marR="0" rtl="0" algn="l">
              <a:lnSpc>
                <a:spcPct val="150000"/>
              </a:lnSpc>
              <a:spcBef>
                <a:spcPts val="0"/>
              </a:spcBef>
              <a:spcAft>
                <a:spcPts val="0"/>
              </a:spcAft>
              <a:buNone/>
            </a:pPr>
            <a:r>
              <a:rPr lang="ja" sz="1200"/>
              <a:t>    </a:t>
            </a:r>
            <a:r>
              <a:rPr lang="ja" sz="1200"/>
              <a:t>⇒ </a:t>
            </a:r>
            <a:r>
              <a:rPr b="1" lang="ja" sz="1200"/>
              <a:t>CSV </a:t>
            </a:r>
            <a:r>
              <a:rPr lang="ja" sz="1200"/>
              <a:t>ファイルからインポートした</a:t>
            </a:r>
            <a:endParaRPr sz="1200"/>
          </a:p>
          <a:p>
            <a:pPr indent="0" lvl="0" marL="457200" marR="0" rtl="0" algn="l">
              <a:lnSpc>
                <a:spcPct val="150000"/>
              </a:lnSpc>
              <a:spcBef>
                <a:spcPts val="0"/>
              </a:spcBef>
              <a:spcAft>
                <a:spcPts val="0"/>
              </a:spcAft>
              <a:buNone/>
            </a:pPr>
            <a:r>
              <a:rPr lang="ja" sz="1200"/>
              <a:t>        学習者がクラスに登録されます</a:t>
            </a:r>
            <a:r>
              <a:rPr lang="ja" sz="1000"/>
              <a:t>。</a:t>
            </a:r>
            <a:endParaRPr sz="1000"/>
          </a:p>
        </p:txBody>
      </p:sp>
      <p:sp>
        <p:nvSpPr>
          <p:cNvPr id="1039" name="Google Shape;1039;p81"/>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CSV 形式ファイルを使用して</a:t>
            </a:r>
            <a:r>
              <a:rPr b="1" lang="ja" sz="1292"/>
              <a:t>、複数の学習者をクラスに一括登録することができます。</a:t>
            </a:r>
            <a:endParaRPr b="1" sz="1292"/>
          </a:p>
          <a:p>
            <a:pPr indent="0" lvl="0" marL="0" rtl="0" algn="l">
              <a:lnSpc>
                <a:spcPct val="115000"/>
              </a:lnSpc>
              <a:spcBef>
                <a:spcPts val="0"/>
              </a:spcBef>
              <a:spcAft>
                <a:spcPts val="0"/>
              </a:spcAft>
              <a:buNone/>
            </a:pPr>
            <a:r>
              <a:rPr b="1" lang="ja" sz="1292"/>
              <a:t>・</a:t>
            </a:r>
            <a:r>
              <a:rPr b="1" lang="ja" sz="1292"/>
              <a:t>入力済みの CSV 形式ファイルからインポートして一括登録をします。</a:t>
            </a:r>
            <a:endParaRPr b="1" sz="1292"/>
          </a:p>
        </p:txBody>
      </p:sp>
      <p:sp>
        <p:nvSpPr>
          <p:cNvPr id="1040" name="Google Shape;1040;p81"/>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041" name="Google Shape;1041;p81"/>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2900" u="sng"/>
              <a:t>複数の学習者をクラスに一括登録する②</a:t>
            </a:r>
            <a:endParaRPr sz="2900" u="sng"/>
          </a:p>
        </p:txBody>
      </p:sp>
      <p:sp>
        <p:nvSpPr>
          <p:cNvPr id="1042" name="Google Shape;1042;p81"/>
          <p:cNvSpPr/>
          <p:nvPr/>
        </p:nvSpPr>
        <p:spPr>
          <a:xfrm>
            <a:off x="5365774" y="25014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1043" name="Google Shape;1043;p81"/>
          <p:cNvSpPr/>
          <p:nvPr/>
        </p:nvSpPr>
        <p:spPr>
          <a:xfrm>
            <a:off x="5439497" y="2080095"/>
            <a:ext cx="953100" cy="333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81"/>
          <p:cNvSpPr/>
          <p:nvPr/>
        </p:nvSpPr>
        <p:spPr>
          <a:xfrm>
            <a:off x="7094912" y="497524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ja" sz="2000">
                <a:solidFill>
                  <a:srgbClr val="FFFFFF"/>
                </a:solidFill>
              </a:rPr>
              <a:t>3</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1045" name="Google Shape;1045;p81"/>
          <p:cNvSpPr/>
          <p:nvPr/>
        </p:nvSpPr>
        <p:spPr>
          <a:xfrm>
            <a:off x="7624888" y="5410251"/>
            <a:ext cx="1068000" cy="4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pic>
        <p:nvPicPr>
          <p:cNvPr id="1050" name="Google Shape;1050;p82"/>
          <p:cNvPicPr preferRelativeResize="0"/>
          <p:nvPr/>
        </p:nvPicPr>
        <p:blipFill>
          <a:blip r:embed="rId3">
            <a:alphaModFix/>
          </a:blip>
          <a:stretch>
            <a:fillRect/>
          </a:stretch>
        </p:blipFill>
        <p:spPr>
          <a:xfrm>
            <a:off x="4363725" y="4644300"/>
            <a:ext cx="4018500" cy="1369350"/>
          </a:xfrm>
          <a:prstGeom prst="rect">
            <a:avLst/>
          </a:prstGeom>
          <a:noFill/>
          <a:ln cap="flat" cmpd="sng" w="9525">
            <a:solidFill>
              <a:srgbClr val="B7B7B7"/>
            </a:solidFill>
            <a:prstDash val="solid"/>
            <a:round/>
            <a:headEnd len="sm" w="sm" type="none"/>
            <a:tailEnd len="sm" w="sm" type="none"/>
          </a:ln>
        </p:spPr>
      </p:pic>
      <p:sp>
        <p:nvSpPr>
          <p:cNvPr id="1051" name="Google Shape;1051;p82"/>
          <p:cNvSpPr txBox="1"/>
          <p:nvPr/>
        </p:nvSpPr>
        <p:spPr>
          <a:xfrm>
            <a:off x="0" y="1404225"/>
            <a:ext cx="5258400" cy="31722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0"/>
              </a:spcBef>
              <a:spcAft>
                <a:spcPts val="0"/>
              </a:spcAft>
              <a:buSzPts val="1400"/>
              <a:buAutoNum type="arabicPeriod"/>
            </a:pPr>
            <a:r>
              <a:rPr lang="ja"/>
              <a:t>メニューから［</a:t>
            </a:r>
            <a:r>
              <a:rPr b="1" lang="ja"/>
              <a:t>Classroom </a:t>
            </a:r>
            <a:r>
              <a:rPr lang="ja"/>
              <a:t>作成］をクリック</a:t>
            </a:r>
            <a:endParaRPr/>
          </a:p>
          <a:p>
            <a:pPr indent="0" lvl="0" marL="457200" rtl="0" algn="l">
              <a:lnSpc>
                <a:spcPct val="115000"/>
              </a:lnSpc>
              <a:spcBef>
                <a:spcPts val="0"/>
              </a:spcBef>
              <a:spcAft>
                <a:spcPts val="0"/>
              </a:spcAft>
              <a:buNone/>
            </a:pPr>
            <a:r>
              <a:t/>
            </a:r>
            <a:endParaRPr/>
          </a:p>
          <a:p>
            <a:pPr indent="0" lvl="0" marL="457200" rtl="0" algn="l">
              <a:lnSpc>
                <a:spcPct val="115000"/>
              </a:lnSpc>
              <a:spcBef>
                <a:spcPts val="0"/>
              </a:spcBef>
              <a:spcAft>
                <a:spcPts val="0"/>
              </a:spcAft>
              <a:buNone/>
            </a:pPr>
            <a:r>
              <a:t/>
            </a:r>
            <a:endParaRPr/>
          </a:p>
          <a:p>
            <a:pPr indent="-317500" lvl="0" marL="457200" rtl="0" algn="l">
              <a:lnSpc>
                <a:spcPct val="150000"/>
              </a:lnSpc>
              <a:spcBef>
                <a:spcPts val="0"/>
              </a:spcBef>
              <a:spcAft>
                <a:spcPts val="0"/>
              </a:spcAft>
              <a:buSzPts val="1400"/>
              <a:buAutoNum type="arabicPeriod"/>
            </a:pPr>
            <a:r>
              <a:rPr lang="ja">
                <a:latin typeface="Meiryo"/>
                <a:ea typeface="Meiryo"/>
                <a:cs typeface="Meiryo"/>
                <a:sym typeface="Meiryo"/>
              </a:rPr>
              <a:t>各グループの行の［学習者の管理］ボタンをクリック</a:t>
            </a:r>
            <a:endParaRPr>
              <a:latin typeface="Meiryo"/>
              <a:ea typeface="Meiryo"/>
              <a:cs typeface="Meiryo"/>
              <a:sym typeface="Meiryo"/>
            </a:endParaRPr>
          </a:p>
          <a:p>
            <a:pPr indent="0" lvl="0" marL="457200" rtl="0" algn="l">
              <a:lnSpc>
                <a:spcPct val="150000"/>
              </a:lnSpc>
              <a:spcBef>
                <a:spcPts val="0"/>
              </a:spcBef>
              <a:spcAft>
                <a:spcPts val="0"/>
              </a:spcAft>
              <a:buNone/>
            </a:pPr>
            <a:r>
              <a:rPr lang="ja" sz="1200"/>
              <a:t>    ⇒ </a:t>
            </a:r>
            <a:r>
              <a:rPr lang="ja" sz="1200">
                <a:latin typeface="Meiryo"/>
                <a:ea typeface="Meiryo"/>
                <a:cs typeface="Meiryo"/>
                <a:sym typeface="Meiryo"/>
              </a:rPr>
              <a:t>学習者の管理画面が表示されます。</a:t>
            </a:r>
            <a:endParaRPr sz="1200">
              <a:latin typeface="Meiryo"/>
              <a:ea typeface="Meiryo"/>
              <a:cs typeface="Meiryo"/>
              <a:sym typeface="Meiryo"/>
            </a:endParaRPr>
          </a:p>
          <a:p>
            <a:pPr indent="0" lvl="0" marL="457200" rtl="0" algn="l">
              <a:lnSpc>
                <a:spcPct val="115000"/>
              </a:lnSpc>
              <a:spcBef>
                <a:spcPts val="0"/>
              </a:spcBef>
              <a:spcAft>
                <a:spcPts val="0"/>
              </a:spcAft>
              <a:buNone/>
            </a:pPr>
            <a:r>
              <a:t/>
            </a:r>
            <a:endParaRPr sz="1200">
              <a:latin typeface="Meiryo"/>
              <a:ea typeface="Meiryo"/>
              <a:cs typeface="Meiryo"/>
              <a:sym typeface="Meiryo"/>
            </a:endParaRPr>
          </a:p>
          <a:p>
            <a:pPr indent="0" lvl="0" marL="0" rtl="0" algn="l">
              <a:lnSpc>
                <a:spcPct val="115000"/>
              </a:lnSpc>
              <a:spcBef>
                <a:spcPts val="0"/>
              </a:spcBef>
              <a:spcAft>
                <a:spcPts val="0"/>
              </a:spcAft>
              <a:buNone/>
            </a:pPr>
            <a:r>
              <a:t/>
            </a:r>
            <a:endParaRPr sz="1200">
              <a:latin typeface="Meiryo"/>
              <a:ea typeface="Meiryo"/>
              <a:cs typeface="Meiryo"/>
              <a:sym typeface="Meiryo"/>
            </a:endParaRPr>
          </a:p>
          <a:p>
            <a:pPr indent="-317500" lvl="0" marL="457200" marR="0" rtl="0" algn="l">
              <a:lnSpc>
                <a:spcPct val="150000"/>
              </a:lnSpc>
              <a:spcBef>
                <a:spcPts val="0"/>
              </a:spcBef>
              <a:spcAft>
                <a:spcPts val="0"/>
              </a:spcAft>
              <a:buSzPts val="1400"/>
              <a:buAutoNum type="arabicPeriod"/>
            </a:pPr>
            <a:r>
              <a:rPr lang="ja"/>
              <a:t>右上の​学習者の</a:t>
            </a:r>
            <a:r>
              <a:rPr lang="ja"/>
              <a:t>           </a:t>
            </a:r>
            <a:r>
              <a:rPr lang="ja"/>
              <a:t>アイコンをクリック</a:t>
            </a:r>
            <a:endParaRPr/>
          </a:p>
          <a:p>
            <a:pPr indent="0" lvl="0" marL="457200" rtl="0" algn="l">
              <a:lnSpc>
                <a:spcPct val="150000"/>
              </a:lnSpc>
              <a:spcBef>
                <a:spcPts val="0"/>
              </a:spcBef>
              <a:spcAft>
                <a:spcPts val="0"/>
              </a:spcAft>
              <a:buNone/>
            </a:pPr>
            <a:r>
              <a:rPr lang="ja" sz="1200"/>
              <a:t>    ⇒ 学習者のエクスポート画面</a:t>
            </a:r>
            <a:r>
              <a:rPr lang="ja" sz="1200">
                <a:latin typeface="Meiryo"/>
                <a:ea typeface="Meiryo"/>
                <a:cs typeface="Meiryo"/>
                <a:sym typeface="Meiryo"/>
              </a:rPr>
              <a:t>が表示されます。</a:t>
            </a:r>
            <a:endParaRPr/>
          </a:p>
          <a:p>
            <a:pPr indent="0" lvl="0" marL="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lang="ja"/>
              <a:t>［保存］</a:t>
            </a:r>
            <a:r>
              <a:rPr lang="ja"/>
              <a:t>ボタン</a:t>
            </a:r>
            <a:r>
              <a:rPr lang="ja"/>
              <a:t>​をクリック</a:t>
            </a:r>
            <a:endParaRPr/>
          </a:p>
          <a:p>
            <a:pPr indent="0" lvl="0" marL="0" marR="0" rtl="0" algn="l">
              <a:lnSpc>
                <a:spcPct val="115000"/>
              </a:lnSpc>
              <a:spcBef>
                <a:spcPts val="0"/>
              </a:spcBef>
              <a:spcAft>
                <a:spcPts val="0"/>
              </a:spcAft>
              <a:buNone/>
            </a:pPr>
            <a:r>
              <a:rPr lang="ja"/>
              <a:t>　　      </a:t>
            </a:r>
            <a:r>
              <a:rPr lang="ja" sz="1200"/>
              <a:t>⇒</a:t>
            </a:r>
            <a:r>
              <a:rPr lang="ja" sz="1200"/>
              <a:t> 学習者が </a:t>
            </a:r>
            <a:r>
              <a:rPr b="1" lang="ja" sz="1200"/>
              <a:t>CSV </a:t>
            </a:r>
            <a:r>
              <a:rPr lang="ja" sz="1200"/>
              <a:t>形式</a:t>
            </a:r>
            <a:r>
              <a:rPr lang="ja" sz="1200"/>
              <a:t>ファイルでダウンロードされます。</a:t>
            </a:r>
            <a:endParaRPr sz="1200"/>
          </a:p>
        </p:txBody>
      </p:sp>
      <p:sp>
        <p:nvSpPr>
          <p:cNvPr id="1052" name="Google Shape;1052;p82"/>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ja" sz="1292"/>
              <a:t>クラスに登録されている学習者を CSV 形式ファイルで保存することができます。</a:t>
            </a:r>
            <a:endParaRPr b="1" sz="1292"/>
          </a:p>
        </p:txBody>
      </p:sp>
      <p:sp>
        <p:nvSpPr>
          <p:cNvPr id="1053" name="Google Shape;1053;p82"/>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054" name="Google Shape;1054;p82"/>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2700" u="sng"/>
              <a:t>クラス</a:t>
            </a:r>
            <a:r>
              <a:rPr lang="ja" sz="2700" u="sng"/>
              <a:t>の</a:t>
            </a:r>
            <a:r>
              <a:rPr lang="ja" sz="2700" u="sng"/>
              <a:t>学習者を CSV 形式</a:t>
            </a:r>
            <a:r>
              <a:rPr lang="ja" sz="2700" u="sng"/>
              <a:t>ファイル</a:t>
            </a:r>
            <a:r>
              <a:rPr lang="ja" sz="2700" u="sng"/>
              <a:t>で保存する</a:t>
            </a:r>
            <a:endParaRPr sz="2800" u="sng"/>
          </a:p>
        </p:txBody>
      </p:sp>
      <p:sp>
        <p:nvSpPr>
          <p:cNvPr id="1055" name="Google Shape;1055;p82"/>
          <p:cNvSpPr/>
          <p:nvPr/>
        </p:nvSpPr>
        <p:spPr>
          <a:xfrm>
            <a:off x="7501149" y="50267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a:p>
        </p:txBody>
      </p:sp>
      <p:sp>
        <p:nvSpPr>
          <p:cNvPr id="1056" name="Google Shape;1056;p82"/>
          <p:cNvSpPr/>
          <p:nvPr/>
        </p:nvSpPr>
        <p:spPr>
          <a:xfrm>
            <a:off x="7211182" y="5580805"/>
            <a:ext cx="1170900" cy="432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7" name="Google Shape;1057;p82"/>
          <p:cNvPicPr preferRelativeResize="0"/>
          <p:nvPr/>
        </p:nvPicPr>
        <p:blipFill>
          <a:blip r:embed="rId4">
            <a:alphaModFix/>
          </a:blip>
          <a:stretch>
            <a:fillRect/>
          </a:stretch>
        </p:blipFill>
        <p:spPr>
          <a:xfrm>
            <a:off x="6481650" y="2269838"/>
            <a:ext cx="1900425" cy="745272"/>
          </a:xfrm>
          <a:prstGeom prst="rect">
            <a:avLst/>
          </a:prstGeom>
          <a:noFill/>
          <a:ln cap="flat" cmpd="sng" w="9525">
            <a:solidFill>
              <a:srgbClr val="B7B7B7"/>
            </a:solidFill>
            <a:prstDash val="solid"/>
            <a:round/>
            <a:headEnd len="sm" w="sm" type="none"/>
            <a:tailEnd len="sm" w="sm" type="none"/>
          </a:ln>
        </p:spPr>
      </p:pic>
      <p:sp>
        <p:nvSpPr>
          <p:cNvPr id="1058" name="Google Shape;1058;p82"/>
          <p:cNvSpPr/>
          <p:nvPr/>
        </p:nvSpPr>
        <p:spPr>
          <a:xfrm>
            <a:off x="6652172" y="2418213"/>
            <a:ext cx="1174500" cy="448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82"/>
          <p:cNvSpPr/>
          <p:nvPr/>
        </p:nvSpPr>
        <p:spPr>
          <a:xfrm>
            <a:off x="6003612" y="242498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pic>
        <p:nvPicPr>
          <p:cNvPr id="1060" name="Google Shape;1060;p82"/>
          <p:cNvPicPr preferRelativeResize="0"/>
          <p:nvPr/>
        </p:nvPicPr>
        <p:blipFill>
          <a:blip r:embed="rId5">
            <a:alphaModFix/>
          </a:blip>
          <a:stretch>
            <a:fillRect/>
          </a:stretch>
        </p:blipFill>
        <p:spPr>
          <a:xfrm>
            <a:off x="1840800" y="3191225"/>
            <a:ext cx="209150" cy="209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pic>
        <p:nvPicPr>
          <p:cNvPr id="1065" name="Google Shape;1065;p83"/>
          <p:cNvPicPr preferRelativeResize="0"/>
          <p:nvPr/>
        </p:nvPicPr>
        <p:blipFill>
          <a:blip r:embed="rId3">
            <a:alphaModFix/>
          </a:blip>
          <a:stretch>
            <a:fillRect/>
          </a:stretch>
        </p:blipFill>
        <p:spPr>
          <a:xfrm>
            <a:off x="6644312" y="1396575"/>
            <a:ext cx="1623113" cy="828675"/>
          </a:xfrm>
          <a:prstGeom prst="rect">
            <a:avLst/>
          </a:prstGeom>
          <a:noFill/>
          <a:ln cap="flat" cmpd="sng" w="9525">
            <a:solidFill>
              <a:srgbClr val="B7B7B7"/>
            </a:solidFill>
            <a:prstDash val="solid"/>
            <a:round/>
            <a:headEnd len="sm" w="sm" type="none"/>
            <a:tailEnd len="sm" w="sm" type="none"/>
          </a:ln>
        </p:spPr>
      </p:pic>
      <p:pic>
        <p:nvPicPr>
          <p:cNvPr id="1066" name="Google Shape;1066;p83"/>
          <p:cNvPicPr preferRelativeResize="0"/>
          <p:nvPr/>
        </p:nvPicPr>
        <p:blipFill>
          <a:blip r:embed="rId4">
            <a:alphaModFix/>
          </a:blip>
          <a:stretch>
            <a:fillRect/>
          </a:stretch>
        </p:blipFill>
        <p:spPr>
          <a:xfrm>
            <a:off x="4319728" y="2816125"/>
            <a:ext cx="4648848" cy="1880250"/>
          </a:xfrm>
          <a:prstGeom prst="rect">
            <a:avLst/>
          </a:prstGeom>
          <a:noFill/>
          <a:ln cap="flat" cmpd="sng" w="9525">
            <a:solidFill>
              <a:srgbClr val="B7B7B7"/>
            </a:solidFill>
            <a:prstDash val="solid"/>
            <a:round/>
            <a:headEnd len="sm" w="sm" type="none"/>
            <a:tailEnd len="sm" w="sm" type="none"/>
          </a:ln>
        </p:spPr>
      </p:pic>
      <p:sp>
        <p:nvSpPr>
          <p:cNvPr id="1067" name="Google Shape;1067;p83"/>
          <p:cNvSpPr txBox="1"/>
          <p:nvPr/>
        </p:nvSpPr>
        <p:spPr>
          <a:xfrm>
            <a:off x="0" y="1404225"/>
            <a:ext cx="5687700" cy="5017800"/>
          </a:xfrm>
          <a:prstGeom prst="rect">
            <a:avLst/>
          </a:prstGeom>
          <a:noFill/>
          <a:ln>
            <a:noFill/>
          </a:ln>
        </p:spPr>
        <p:txBody>
          <a:bodyPr anchorCtr="0" anchor="t" bIns="45700" lIns="91425" spcFirstLastPara="1" rIns="91425" wrap="square" tIns="45700">
            <a:spAutoFit/>
          </a:bodyPr>
          <a:lstStyle/>
          <a:p>
            <a:pPr indent="-317500" lvl="0" marL="457200" rtl="0" algn="l">
              <a:lnSpc>
                <a:spcPct val="150000"/>
              </a:lnSpc>
              <a:spcBef>
                <a:spcPts val="0"/>
              </a:spcBef>
              <a:spcAft>
                <a:spcPts val="0"/>
              </a:spcAft>
              <a:buSzPts val="1400"/>
              <a:buAutoNum type="arabicPeriod"/>
            </a:pPr>
            <a:r>
              <a:rPr lang="ja"/>
              <a:t>メニューから［ </a:t>
            </a:r>
            <a:r>
              <a:rPr b="1" lang="ja"/>
              <a:t>QR </a:t>
            </a:r>
            <a:r>
              <a:rPr lang="ja"/>
              <a:t>コードログイン］をクリック</a:t>
            </a:r>
            <a:endParaRPr/>
          </a:p>
          <a:p>
            <a:pPr indent="0" lvl="0" marL="457200" rtl="0" algn="l">
              <a:lnSpc>
                <a:spcPct val="150000"/>
              </a:lnSpc>
              <a:spcBef>
                <a:spcPts val="0"/>
              </a:spcBef>
              <a:spcAft>
                <a:spcPts val="0"/>
              </a:spcAft>
              <a:buNone/>
            </a:pPr>
            <a:r>
              <a:rPr lang="ja" sz="1200"/>
              <a:t>    ⇒ </a:t>
            </a:r>
            <a:r>
              <a:rPr b="1" lang="ja" sz="1200"/>
              <a:t>QR</a:t>
            </a:r>
            <a:r>
              <a:rPr lang="ja" sz="1200"/>
              <a:t> コードログイン画面が表示されます。</a:t>
            </a:r>
            <a:endParaRPr sz="1200"/>
          </a:p>
          <a:p>
            <a:pPr indent="0" lvl="0" marL="45720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各組織部門の行の</a:t>
            </a:r>
            <a:r>
              <a:rPr lang="ja"/>
              <a:t>［ログインカード作成］</a:t>
            </a:r>
            <a:r>
              <a:rPr lang="ja"/>
              <a:t>ボタンをクリック</a:t>
            </a:r>
            <a:endParaRPr/>
          </a:p>
          <a:p>
            <a:pPr indent="0" lvl="0" marL="457200" marR="0" rtl="0" algn="l">
              <a:lnSpc>
                <a:spcPct val="150000"/>
              </a:lnSpc>
              <a:spcBef>
                <a:spcPts val="0"/>
              </a:spcBef>
              <a:spcAft>
                <a:spcPts val="0"/>
              </a:spcAft>
              <a:buNone/>
            </a:pPr>
            <a:r>
              <a:rPr lang="ja"/>
              <a:t>　</a:t>
            </a:r>
            <a:r>
              <a:rPr lang="ja" sz="1200"/>
              <a:t>⇒ ログインカード作成画面が表示されます。</a:t>
            </a:r>
            <a:endParaRPr sz="1200"/>
          </a:p>
          <a:p>
            <a:pPr indent="0" lvl="0" marL="0" marR="0" rtl="0" algn="l">
              <a:lnSpc>
                <a:spcPct val="150000"/>
              </a:lnSpc>
              <a:spcBef>
                <a:spcPts val="0"/>
              </a:spcBef>
              <a:spcAft>
                <a:spcPts val="0"/>
              </a:spcAft>
              <a:buNone/>
            </a:pPr>
            <a:r>
              <a:t/>
            </a:r>
            <a:endParaRPr sz="1200"/>
          </a:p>
          <a:p>
            <a:pPr indent="-330200" lvl="0" marL="457200" marR="0" rtl="0" algn="l">
              <a:lnSpc>
                <a:spcPct val="150000"/>
              </a:lnSpc>
              <a:spcBef>
                <a:spcPts val="0"/>
              </a:spcBef>
              <a:spcAft>
                <a:spcPts val="0"/>
              </a:spcAft>
              <a:buSzPts val="1600"/>
              <a:buAutoNum type="arabicPeriod"/>
            </a:pPr>
            <a:r>
              <a:rPr lang="ja"/>
              <a:t>一括で操作する場合はアカウントを選択し、</a:t>
            </a:r>
            <a:endParaRPr/>
          </a:p>
          <a:p>
            <a:pPr indent="0" lvl="0" marL="457200" marR="0" rtl="0" algn="l">
              <a:lnSpc>
                <a:spcPct val="150000"/>
              </a:lnSpc>
              <a:spcBef>
                <a:spcPts val="0"/>
              </a:spcBef>
              <a:spcAft>
                <a:spcPts val="0"/>
              </a:spcAft>
              <a:buNone/>
            </a:pPr>
            <a:r>
              <a:rPr lang="ja"/>
              <a:t>［ </a:t>
            </a:r>
            <a:r>
              <a:rPr b="1" lang="ja"/>
              <a:t>QR </a:t>
            </a:r>
            <a:r>
              <a:rPr lang="ja"/>
              <a:t>コードの利用を一括設定］をクリック</a:t>
            </a:r>
            <a:endParaRPr/>
          </a:p>
          <a:p>
            <a:pPr indent="0" lvl="0" marL="457200" rtl="0" algn="l">
              <a:lnSpc>
                <a:spcPct val="150000"/>
              </a:lnSpc>
              <a:spcBef>
                <a:spcPts val="0"/>
              </a:spcBef>
              <a:spcAft>
                <a:spcPts val="0"/>
              </a:spcAft>
              <a:buNone/>
            </a:pPr>
            <a:r>
              <a:rPr lang="ja"/>
              <a:t>　</a:t>
            </a:r>
            <a:r>
              <a:rPr lang="ja" sz="1200"/>
              <a:t>⇒ </a:t>
            </a:r>
            <a:r>
              <a:rPr b="1" lang="ja" sz="1200">
                <a:highlight>
                  <a:srgbClr val="FFFFFF"/>
                </a:highlight>
              </a:rPr>
              <a:t>QR </a:t>
            </a:r>
            <a:r>
              <a:rPr lang="ja" sz="1200">
                <a:highlight>
                  <a:srgbClr val="FFFFFF"/>
                </a:highlight>
              </a:rPr>
              <a:t>コード利用一括設定画面が表示されます。</a:t>
            </a:r>
            <a:endParaRPr sz="1200">
              <a:highlight>
                <a:srgbClr val="FFFFFF"/>
              </a:highlight>
            </a:endParaRPr>
          </a:p>
          <a:p>
            <a:pPr indent="0" lvl="0" marL="457200" rtl="0" algn="l">
              <a:lnSpc>
                <a:spcPct val="150000"/>
              </a:lnSpc>
              <a:spcBef>
                <a:spcPts val="0"/>
              </a:spcBef>
              <a:spcAft>
                <a:spcPts val="0"/>
              </a:spcAft>
              <a:buNone/>
            </a:pPr>
            <a:r>
              <a:t/>
            </a:r>
            <a:endParaRPr sz="1200">
              <a:highlight>
                <a:srgbClr val="FFFFFF"/>
              </a:highlight>
            </a:endParaRPr>
          </a:p>
          <a:p>
            <a:pPr indent="-317500" lvl="0" marL="457200" marR="0" rtl="0" algn="l">
              <a:lnSpc>
                <a:spcPct val="150000"/>
              </a:lnSpc>
              <a:spcBef>
                <a:spcPts val="0"/>
              </a:spcBef>
              <a:spcAft>
                <a:spcPts val="0"/>
              </a:spcAft>
              <a:buSzPts val="1400"/>
              <a:buAutoNum type="arabicPeriod"/>
            </a:pPr>
            <a:r>
              <a:rPr lang="ja"/>
              <a:t>［一括設定を有効にする］ボタンをクリック</a:t>
            </a:r>
            <a:endParaRPr/>
          </a:p>
          <a:p>
            <a:pPr indent="0" lvl="0" marL="0" marR="0" rtl="0" algn="l">
              <a:lnSpc>
                <a:spcPct val="150000"/>
              </a:lnSpc>
              <a:spcBef>
                <a:spcPts val="0"/>
              </a:spcBef>
              <a:spcAft>
                <a:spcPts val="0"/>
              </a:spcAft>
              <a:buNone/>
            </a:pPr>
            <a:r>
              <a:t/>
            </a:r>
            <a:endParaRPr/>
          </a:p>
          <a:p>
            <a:pPr indent="0" lvl="0" marL="0" marR="0" rtl="0" algn="l">
              <a:lnSpc>
                <a:spcPct val="150000"/>
              </a:lnSpc>
              <a:spcBef>
                <a:spcPts val="0"/>
              </a:spcBef>
              <a:spcAft>
                <a:spcPts val="0"/>
              </a:spcAft>
              <a:buNone/>
            </a:pPr>
            <a:r>
              <a:t/>
            </a:r>
            <a:endParaRPr/>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［有効にする］ボタンをクリック</a:t>
            </a:r>
            <a:endParaRPr/>
          </a:p>
          <a:p>
            <a:pPr indent="0" lvl="0" marL="457200" marR="0" rtl="0" algn="l">
              <a:lnSpc>
                <a:spcPct val="150000"/>
              </a:lnSpc>
              <a:spcBef>
                <a:spcPts val="0"/>
              </a:spcBef>
              <a:spcAft>
                <a:spcPts val="0"/>
              </a:spcAft>
              <a:buNone/>
            </a:pPr>
            <a:r>
              <a:t/>
            </a:r>
            <a:endParaRPr/>
          </a:p>
        </p:txBody>
      </p:sp>
      <p:pic>
        <p:nvPicPr>
          <p:cNvPr id="1068" name="Google Shape;1068;p83"/>
          <p:cNvPicPr preferRelativeResize="0"/>
          <p:nvPr/>
        </p:nvPicPr>
        <p:blipFill>
          <a:blip r:embed="rId5">
            <a:alphaModFix/>
          </a:blip>
          <a:stretch>
            <a:fillRect/>
          </a:stretch>
        </p:blipFill>
        <p:spPr>
          <a:xfrm>
            <a:off x="573700" y="4948122"/>
            <a:ext cx="2534968" cy="371505"/>
          </a:xfrm>
          <a:prstGeom prst="rect">
            <a:avLst/>
          </a:prstGeom>
          <a:noFill/>
          <a:ln cap="flat" cmpd="sng" w="9525">
            <a:solidFill>
              <a:srgbClr val="999999"/>
            </a:solidFill>
            <a:prstDash val="solid"/>
            <a:round/>
            <a:headEnd len="sm" w="sm" type="none"/>
            <a:tailEnd len="sm" w="sm" type="none"/>
          </a:ln>
        </p:spPr>
      </p:pic>
      <p:sp>
        <p:nvSpPr>
          <p:cNvPr id="1069" name="Google Shape;1069;p83"/>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組織部門ごと、ユーザーごとに Chromebook への QR コードログインを有効にできます。</a:t>
            </a:r>
            <a:endParaRPr b="1" sz="1292"/>
          </a:p>
          <a:p>
            <a:pPr indent="0" lvl="0" marL="0" rtl="0" algn="l">
              <a:lnSpc>
                <a:spcPct val="115000"/>
              </a:lnSpc>
              <a:spcBef>
                <a:spcPts val="0"/>
              </a:spcBef>
              <a:spcAft>
                <a:spcPts val="0"/>
              </a:spcAft>
              <a:buNone/>
            </a:pPr>
            <a:r>
              <a:rPr b="1" lang="ja" sz="1292"/>
              <a:t>ログインカードの印刷前に QR コードでのログインを有効にする必要があります。</a:t>
            </a:r>
            <a:endParaRPr b="1" sz="1292"/>
          </a:p>
        </p:txBody>
      </p:sp>
      <p:sp>
        <p:nvSpPr>
          <p:cNvPr id="1070" name="Google Shape;1070;p83"/>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071" name="Google Shape;1071;p83"/>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000" u="sng"/>
              <a:t>ログインカードを印刷する</a:t>
            </a:r>
            <a:r>
              <a:rPr lang="ja" sz="3100" u="sng"/>
              <a:t>①</a:t>
            </a:r>
            <a:endParaRPr sz="3100" u="sng"/>
          </a:p>
        </p:txBody>
      </p:sp>
      <p:sp>
        <p:nvSpPr>
          <p:cNvPr id="1072" name="Google Shape;1072;p83"/>
          <p:cNvSpPr/>
          <p:nvPr/>
        </p:nvSpPr>
        <p:spPr>
          <a:xfrm>
            <a:off x="5515349" y="415031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1073" name="Google Shape;1073;p83"/>
          <p:cNvSpPr/>
          <p:nvPr/>
        </p:nvSpPr>
        <p:spPr>
          <a:xfrm>
            <a:off x="6614363" y="1593588"/>
            <a:ext cx="1683000" cy="448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83"/>
          <p:cNvSpPr/>
          <p:nvPr/>
        </p:nvSpPr>
        <p:spPr>
          <a:xfrm>
            <a:off x="6100112" y="160036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1075" name="Google Shape;1075;p83"/>
          <p:cNvSpPr/>
          <p:nvPr/>
        </p:nvSpPr>
        <p:spPr>
          <a:xfrm rot="-5400000">
            <a:off x="6542625" y="3641050"/>
            <a:ext cx="1944600" cy="230400"/>
          </a:xfrm>
          <a:prstGeom prst="doubleWave">
            <a:avLst>
              <a:gd fmla="val 12500" name="adj1"/>
              <a:gd fmla="val -553" name="adj2"/>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83"/>
          <p:cNvSpPr/>
          <p:nvPr/>
        </p:nvSpPr>
        <p:spPr>
          <a:xfrm>
            <a:off x="7725000" y="4250800"/>
            <a:ext cx="930000" cy="371400"/>
          </a:xfrm>
          <a:prstGeom prst="roundRect">
            <a:avLst>
              <a:gd fmla="val 16667" name="adj"/>
            </a:avLst>
          </a:prstGeom>
          <a:noFill/>
          <a:ln cap="flat" cmpd="sng" w="28575">
            <a:solidFill>
              <a:srgbClr val="0070F5"/>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83"/>
          <p:cNvSpPr/>
          <p:nvPr/>
        </p:nvSpPr>
        <p:spPr>
          <a:xfrm>
            <a:off x="4319713" y="5203638"/>
            <a:ext cx="4327200" cy="10191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ja" sz="1300">
                <a:solidFill>
                  <a:srgbClr val="003366"/>
                </a:solidFill>
              </a:rPr>
              <a:t>※</a:t>
            </a:r>
            <a:r>
              <a:rPr lang="ja" sz="1300">
                <a:solidFill>
                  <a:srgbClr val="003366"/>
                </a:solidFill>
              </a:rPr>
              <a:t>個別に </a:t>
            </a:r>
            <a:r>
              <a:rPr b="1" lang="ja" sz="1300">
                <a:solidFill>
                  <a:srgbClr val="003366"/>
                </a:solidFill>
              </a:rPr>
              <a:t>QR </a:t>
            </a:r>
            <a:r>
              <a:rPr lang="ja" sz="1300">
                <a:solidFill>
                  <a:srgbClr val="003366"/>
                </a:solidFill>
              </a:rPr>
              <a:t>コードログインを有効にする場合は、</a:t>
            </a:r>
            <a:endParaRPr sz="1300">
              <a:solidFill>
                <a:srgbClr val="003366"/>
              </a:solidFill>
            </a:endParaRPr>
          </a:p>
          <a:p>
            <a:pPr indent="0" lvl="0" marL="0" rtl="0" algn="l">
              <a:lnSpc>
                <a:spcPct val="115000"/>
              </a:lnSpc>
              <a:spcBef>
                <a:spcPts val="0"/>
              </a:spcBef>
              <a:spcAft>
                <a:spcPts val="0"/>
              </a:spcAft>
              <a:buNone/>
            </a:pPr>
            <a:r>
              <a:rPr lang="ja" sz="1300">
                <a:solidFill>
                  <a:srgbClr val="003366"/>
                </a:solidFill>
              </a:rPr>
              <a:t>    各ユーザーの右端 </a:t>
            </a:r>
            <a:r>
              <a:rPr b="1" lang="ja" sz="1300">
                <a:solidFill>
                  <a:srgbClr val="003366"/>
                </a:solidFill>
              </a:rPr>
              <a:t>QR </a:t>
            </a:r>
            <a:r>
              <a:rPr lang="ja" sz="1300">
                <a:solidFill>
                  <a:srgbClr val="003366"/>
                </a:solidFill>
              </a:rPr>
              <a:t>コードログインスイッチを</a:t>
            </a:r>
            <a:endParaRPr sz="1300">
              <a:solidFill>
                <a:srgbClr val="003366"/>
              </a:solidFill>
            </a:endParaRPr>
          </a:p>
          <a:p>
            <a:pPr indent="0" lvl="0" marL="0" rtl="0" algn="l">
              <a:lnSpc>
                <a:spcPct val="115000"/>
              </a:lnSpc>
              <a:spcBef>
                <a:spcPts val="0"/>
              </a:spcBef>
              <a:spcAft>
                <a:spcPts val="0"/>
              </a:spcAft>
              <a:buNone/>
            </a:pPr>
            <a:r>
              <a:rPr lang="ja" sz="1300">
                <a:solidFill>
                  <a:srgbClr val="003366"/>
                </a:solidFill>
              </a:rPr>
              <a:t>   ［ </a:t>
            </a:r>
            <a:r>
              <a:rPr b="1" lang="ja" sz="1300">
                <a:solidFill>
                  <a:srgbClr val="003366"/>
                </a:solidFill>
              </a:rPr>
              <a:t>OFF</a:t>
            </a:r>
            <a:r>
              <a:rPr lang="ja" sz="1300">
                <a:solidFill>
                  <a:srgbClr val="003366"/>
                </a:solidFill>
              </a:rPr>
              <a:t> ］から［ </a:t>
            </a:r>
            <a:r>
              <a:rPr b="1" lang="ja" sz="1300">
                <a:solidFill>
                  <a:srgbClr val="003366"/>
                </a:solidFill>
              </a:rPr>
              <a:t>ON</a:t>
            </a:r>
            <a:r>
              <a:rPr lang="ja" sz="1300">
                <a:solidFill>
                  <a:srgbClr val="003366"/>
                </a:solidFill>
              </a:rPr>
              <a:t> ］にします。</a:t>
            </a:r>
            <a:endParaRPr b="1" sz="1323">
              <a:solidFill>
                <a:srgbClr val="003366"/>
              </a:solidFill>
            </a:endParaRPr>
          </a:p>
        </p:txBody>
      </p:sp>
      <p:sp>
        <p:nvSpPr>
          <p:cNvPr id="1078" name="Google Shape;1078;p83"/>
          <p:cNvSpPr/>
          <p:nvPr/>
        </p:nvSpPr>
        <p:spPr>
          <a:xfrm>
            <a:off x="1854793" y="4918325"/>
            <a:ext cx="1299600" cy="431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83"/>
          <p:cNvSpPr/>
          <p:nvPr/>
        </p:nvSpPr>
        <p:spPr>
          <a:xfrm>
            <a:off x="3258649" y="491638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ja" sz="2000">
                <a:solidFill>
                  <a:srgbClr val="FFFFFF"/>
                </a:solidFill>
              </a:rPr>
              <a:t>4</a:t>
            </a:r>
            <a:endParaRPr/>
          </a:p>
        </p:txBody>
      </p:sp>
      <p:cxnSp>
        <p:nvCxnSpPr>
          <p:cNvPr id="1080" name="Google Shape;1080;p83"/>
          <p:cNvCxnSpPr>
            <a:stCxn id="1076" idx="2"/>
          </p:cNvCxnSpPr>
          <p:nvPr/>
        </p:nvCxnSpPr>
        <p:spPr>
          <a:xfrm flipH="1">
            <a:off x="7347000" y="4622200"/>
            <a:ext cx="843000" cy="486900"/>
          </a:xfrm>
          <a:prstGeom prst="straightConnector1">
            <a:avLst/>
          </a:prstGeom>
          <a:noFill/>
          <a:ln cap="flat" cmpd="sng" w="28575">
            <a:solidFill>
              <a:srgbClr val="0070F5"/>
            </a:solidFill>
            <a:prstDash val="solid"/>
            <a:round/>
            <a:headEnd len="med" w="med" type="none"/>
            <a:tailEnd len="med" w="med" type="triangle"/>
          </a:ln>
        </p:spPr>
      </p:cxnSp>
      <p:cxnSp>
        <p:nvCxnSpPr>
          <p:cNvPr id="1081" name="Google Shape;1081;p83"/>
          <p:cNvCxnSpPr/>
          <p:nvPr/>
        </p:nvCxnSpPr>
        <p:spPr>
          <a:xfrm flipH="1" rot="10800000">
            <a:off x="4633100" y="3333075"/>
            <a:ext cx="233400" cy="522300"/>
          </a:xfrm>
          <a:prstGeom prst="straightConnector1">
            <a:avLst/>
          </a:prstGeom>
          <a:noFill/>
          <a:ln cap="flat" cmpd="sng" w="28575">
            <a:solidFill>
              <a:srgbClr val="FF0000"/>
            </a:solidFill>
            <a:prstDash val="solid"/>
            <a:round/>
            <a:headEnd len="med" w="med" type="none"/>
            <a:tailEnd len="med" w="med" type="triangle"/>
          </a:ln>
        </p:spPr>
      </p:cxnSp>
      <p:cxnSp>
        <p:nvCxnSpPr>
          <p:cNvPr id="1082" name="Google Shape;1082;p83"/>
          <p:cNvCxnSpPr/>
          <p:nvPr/>
        </p:nvCxnSpPr>
        <p:spPr>
          <a:xfrm flipH="1" rot="-5400000">
            <a:off x="6527475" y="3072050"/>
            <a:ext cx="544500" cy="511200"/>
          </a:xfrm>
          <a:prstGeom prst="bentConnector3">
            <a:avLst>
              <a:gd fmla="val -2039" name="adj1"/>
            </a:avLst>
          </a:prstGeom>
          <a:noFill/>
          <a:ln cap="flat" cmpd="sng" w="28575">
            <a:solidFill>
              <a:srgbClr val="FF0000"/>
            </a:solidFill>
            <a:prstDash val="solid"/>
            <a:round/>
            <a:headEnd len="med" w="med" type="none"/>
            <a:tailEnd len="med" w="med" type="triangle"/>
          </a:ln>
        </p:spPr>
      </p:cxnSp>
      <p:grpSp>
        <p:nvGrpSpPr>
          <p:cNvPr id="1083" name="Google Shape;1083;p83"/>
          <p:cNvGrpSpPr/>
          <p:nvPr/>
        </p:nvGrpSpPr>
        <p:grpSpPr>
          <a:xfrm>
            <a:off x="7302429" y="6051900"/>
            <a:ext cx="1079100" cy="303100"/>
            <a:chOff x="7392879" y="2732575"/>
            <a:chExt cx="1079100" cy="303100"/>
          </a:xfrm>
        </p:grpSpPr>
        <p:sp>
          <p:nvSpPr>
            <p:cNvPr id="1084" name="Google Shape;1084;p83"/>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1085" name="Google Shape;1085;p83"/>
            <p:cNvPicPr preferRelativeResize="0"/>
            <p:nvPr/>
          </p:nvPicPr>
          <p:blipFill>
            <a:blip r:embed="rId6">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pic>
        <p:nvPicPr>
          <p:cNvPr id="1090" name="Google Shape;1090;p84"/>
          <p:cNvPicPr preferRelativeResize="0"/>
          <p:nvPr/>
        </p:nvPicPr>
        <p:blipFill>
          <a:blip r:embed="rId3">
            <a:alphaModFix/>
          </a:blip>
          <a:stretch>
            <a:fillRect/>
          </a:stretch>
        </p:blipFill>
        <p:spPr>
          <a:xfrm>
            <a:off x="5726650" y="4158900"/>
            <a:ext cx="2699475" cy="2309025"/>
          </a:xfrm>
          <a:prstGeom prst="rect">
            <a:avLst/>
          </a:prstGeom>
          <a:noFill/>
          <a:ln cap="flat" cmpd="sng" w="9525">
            <a:solidFill>
              <a:srgbClr val="B7B7B7"/>
            </a:solidFill>
            <a:prstDash val="solid"/>
            <a:round/>
            <a:headEnd len="sm" w="sm" type="none"/>
            <a:tailEnd len="sm" w="sm" type="none"/>
          </a:ln>
        </p:spPr>
      </p:pic>
      <p:sp>
        <p:nvSpPr>
          <p:cNvPr id="1091" name="Google Shape;1091;p84"/>
          <p:cNvSpPr txBox="1"/>
          <p:nvPr/>
        </p:nvSpPr>
        <p:spPr>
          <a:xfrm>
            <a:off x="0" y="1380300"/>
            <a:ext cx="5042700" cy="45207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15000"/>
              </a:lnSpc>
              <a:spcBef>
                <a:spcPts val="0"/>
              </a:spcBef>
              <a:spcAft>
                <a:spcPts val="0"/>
              </a:spcAft>
              <a:buSzPts val="1400"/>
              <a:buAutoNum type="arabicPeriod"/>
            </a:pPr>
            <a:r>
              <a:rPr lang="ja"/>
              <a:t>ログインカードを印刷する生徒</a:t>
            </a:r>
            <a:r>
              <a:rPr lang="ja"/>
              <a:t>のチェックボックスに</a:t>
            </a:r>
            <a:endParaRPr/>
          </a:p>
          <a:p>
            <a:pPr indent="0" lvl="0" marL="457200" marR="0" rtl="0" algn="l">
              <a:lnSpc>
                <a:spcPct val="115000"/>
              </a:lnSpc>
              <a:spcBef>
                <a:spcPts val="0"/>
              </a:spcBef>
              <a:spcAft>
                <a:spcPts val="0"/>
              </a:spcAft>
              <a:buNone/>
            </a:pPr>
            <a:r>
              <a:rPr lang="ja"/>
              <a:t>［チェック］を入れ</a:t>
            </a:r>
            <a:r>
              <a:rPr lang="ja"/>
              <a:t>、</a:t>
            </a:r>
            <a:r>
              <a:rPr lang="ja"/>
              <a:t>選択します。</a:t>
            </a:r>
            <a:endParaRPr/>
          </a:p>
          <a:p>
            <a:pPr indent="0" lvl="0" marL="457200" marR="0" rtl="0" algn="l">
              <a:lnSpc>
                <a:spcPct val="115000"/>
              </a:lnSpc>
              <a:spcBef>
                <a:spcPts val="0"/>
              </a:spcBef>
              <a:spcAft>
                <a:spcPts val="0"/>
              </a:spcAft>
              <a:buNone/>
            </a:pPr>
            <a:r>
              <a:t/>
            </a:r>
            <a:endParaRPr/>
          </a:p>
          <a:p>
            <a:pPr indent="0" lvl="0" marL="457200" marR="0" rtl="0" algn="l">
              <a:lnSpc>
                <a:spcPct val="115000"/>
              </a:lnSpc>
              <a:spcBef>
                <a:spcPts val="0"/>
              </a:spcBef>
              <a:spcAft>
                <a:spcPts val="0"/>
              </a:spcAft>
              <a:buNone/>
            </a:pPr>
            <a:r>
              <a:t/>
            </a:r>
            <a:endParaRPr/>
          </a:p>
          <a:p>
            <a:pPr indent="0" lvl="0" marL="45720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lang="ja"/>
              <a:t>選択項目への操作から</a:t>
            </a:r>
            <a:r>
              <a:rPr lang="ja"/>
              <a:t>［</a:t>
            </a:r>
            <a:r>
              <a:rPr lang="ja"/>
              <a:t>ログインカードを印刷］</a:t>
            </a:r>
            <a:endParaRPr/>
          </a:p>
          <a:p>
            <a:pPr indent="0" lvl="0" marL="457200" marR="0" rtl="0" algn="l">
              <a:lnSpc>
                <a:spcPct val="115000"/>
              </a:lnSpc>
              <a:spcBef>
                <a:spcPts val="0"/>
              </a:spcBef>
              <a:spcAft>
                <a:spcPts val="0"/>
              </a:spcAft>
              <a:buNone/>
            </a:pPr>
            <a:r>
              <a:rPr lang="ja"/>
              <a:t>ボタンをクリック</a:t>
            </a:r>
            <a:endParaRPr/>
          </a:p>
          <a:p>
            <a:pPr indent="0" lvl="0" marL="457200" marR="0" rtl="0" algn="l">
              <a:lnSpc>
                <a:spcPct val="115000"/>
              </a:lnSpc>
              <a:spcBef>
                <a:spcPts val="0"/>
              </a:spcBef>
              <a:spcAft>
                <a:spcPts val="0"/>
              </a:spcAft>
              <a:buNone/>
            </a:pPr>
            <a:r>
              <a:rPr lang="ja"/>
              <a:t> </a:t>
            </a:r>
            <a:r>
              <a:rPr lang="ja" sz="1200"/>
              <a:t>   ⇒ ログイン用の </a:t>
            </a:r>
            <a:r>
              <a:rPr b="1" lang="ja" sz="1200"/>
              <a:t>QR </a:t>
            </a:r>
            <a:r>
              <a:rPr lang="ja" sz="1200"/>
              <a:t>コードが一覧で表示されます。</a:t>
            </a:r>
            <a:endParaRPr sz="1200"/>
          </a:p>
          <a:p>
            <a:pPr indent="0" lvl="0" marL="457200" marR="0" rtl="0" algn="l">
              <a:lnSpc>
                <a:spcPct val="115000"/>
              </a:lnSpc>
              <a:spcBef>
                <a:spcPts val="0"/>
              </a:spcBef>
              <a:spcAft>
                <a:spcPts val="0"/>
              </a:spcAft>
              <a:buNone/>
            </a:pPr>
            <a:r>
              <a:t/>
            </a:r>
            <a:endParaRPr/>
          </a:p>
          <a:p>
            <a:pPr indent="0" lvl="0" marL="457200" marR="0" rtl="0" algn="l">
              <a:lnSpc>
                <a:spcPct val="115000"/>
              </a:lnSpc>
              <a:spcBef>
                <a:spcPts val="0"/>
              </a:spcBef>
              <a:spcAft>
                <a:spcPts val="0"/>
              </a:spcAft>
              <a:buNone/>
            </a:pPr>
            <a:r>
              <a:t/>
            </a:r>
            <a:endParaRPr/>
          </a:p>
          <a:p>
            <a:pPr indent="0" lvl="0" marL="45720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lang="ja"/>
              <a:t>［</a:t>
            </a:r>
            <a:r>
              <a:rPr lang="ja"/>
              <a:t>表示を変更］ボタン</a:t>
            </a:r>
            <a:r>
              <a:rPr lang="ja"/>
              <a:t>をクリックして、</a:t>
            </a:r>
            <a:endParaRPr/>
          </a:p>
          <a:p>
            <a:pPr indent="0" lvl="0" marL="457200" marR="0" rtl="0" algn="l">
              <a:lnSpc>
                <a:spcPct val="115000"/>
              </a:lnSpc>
              <a:spcBef>
                <a:spcPts val="0"/>
              </a:spcBef>
              <a:spcAft>
                <a:spcPts val="0"/>
              </a:spcAft>
              <a:buNone/>
            </a:pPr>
            <a:r>
              <a:rPr b="1" lang="ja"/>
              <a:t>QR </a:t>
            </a:r>
            <a:r>
              <a:rPr lang="ja"/>
              <a:t>コードに</a:t>
            </a:r>
            <a:r>
              <a:rPr lang="ja" u="sng"/>
              <a:t>表示する項目</a:t>
            </a:r>
            <a:r>
              <a:rPr lang="ja"/>
              <a:t>と</a:t>
            </a:r>
            <a:r>
              <a:rPr lang="ja" u="sng"/>
              <a:t>大きさを調節</a:t>
            </a:r>
            <a:r>
              <a:rPr lang="ja"/>
              <a:t>後、</a:t>
            </a:r>
            <a:endParaRPr/>
          </a:p>
          <a:p>
            <a:pPr indent="0" lvl="0" marL="457200" marR="0" rtl="0" algn="l">
              <a:lnSpc>
                <a:spcPct val="115000"/>
              </a:lnSpc>
              <a:spcBef>
                <a:spcPts val="0"/>
              </a:spcBef>
              <a:spcAft>
                <a:spcPts val="0"/>
              </a:spcAft>
              <a:buNone/>
            </a:pPr>
            <a:r>
              <a:rPr lang="ja"/>
              <a:t>［</a:t>
            </a:r>
            <a:r>
              <a:rPr lang="ja"/>
              <a:t>印刷］ボタンをクリック</a:t>
            </a:r>
            <a:endParaRPr/>
          </a:p>
          <a:p>
            <a:pPr indent="0" lvl="0" marL="0" marR="0" rtl="0" algn="l">
              <a:lnSpc>
                <a:spcPct val="115000"/>
              </a:lnSpc>
              <a:spcBef>
                <a:spcPts val="0"/>
              </a:spcBef>
              <a:spcAft>
                <a:spcPts val="0"/>
              </a:spcAft>
              <a:buNone/>
            </a:pPr>
            <a:r>
              <a:rPr lang="ja"/>
              <a:t> </a:t>
            </a:r>
            <a:r>
              <a:rPr lang="ja" sz="1200"/>
              <a:t>               </a:t>
            </a:r>
            <a:r>
              <a:rPr lang="ja" sz="1200"/>
              <a:t>⇒ </a:t>
            </a:r>
            <a:r>
              <a:rPr lang="ja" sz="1200"/>
              <a:t>印刷ダイアログが表示されます。</a:t>
            </a:r>
            <a:endParaRPr sz="1200"/>
          </a:p>
          <a:p>
            <a:pPr indent="0" lvl="0" marL="457200" marR="0" rtl="0" algn="l">
              <a:lnSpc>
                <a:spcPct val="115000"/>
              </a:lnSpc>
              <a:spcBef>
                <a:spcPts val="0"/>
              </a:spcBef>
              <a:spcAft>
                <a:spcPts val="0"/>
              </a:spcAft>
              <a:buNone/>
            </a:pPr>
            <a:r>
              <a:t/>
            </a:r>
            <a:endParaRPr/>
          </a:p>
          <a:p>
            <a:pPr indent="0" lvl="0" marL="45720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lang="ja"/>
              <a:t>［</a:t>
            </a:r>
            <a:r>
              <a:rPr lang="ja"/>
              <a:t>印刷］ボタンをクリックして印刷します。</a:t>
            </a:r>
            <a:endParaRPr/>
          </a:p>
        </p:txBody>
      </p:sp>
      <p:pic>
        <p:nvPicPr>
          <p:cNvPr id="1092" name="Google Shape;1092;p84"/>
          <p:cNvPicPr preferRelativeResize="0"/>
          <p:nvPr/>
        </p:nvPicPr>
        <p:blipFill>
          <a:blip r:embed="rId4">
            <a:alphaModFix/>
          </a:blip>
          <a:stretch>
            <a:fillRect/>
          </a:stretch>
        </p:blipFill>
        <p:spPr>
          <a:xfrm>
            <a:off x="1366025" y="5881450"/>
            <a:ext cx="1678249" cy="448500"/>
          </a:xfrm>
          <a:prstGeom prst="rect">
            <a:avLst/>
          </a:prstGeom>
          <a:noFill/>
          <a:ln cap="flat" cmpd="sng" w="9525">
            <a:solidFill>
              <a:srgbClr val="B7B7B7"/>
            </a:solidFill>
            <a:prstDash val="solid"/>
            <a:round/>
            <a:headEnd len="sm" w="sm" type="none"/>
            <a:tailEnd len="sm" w="sm" type="none"/>
          </a:ln>
        </p:spPr>
      </p:pic>
      <p:sp>
        <p:nvSpPr>
          <p:cNvPr id="1093" name="Google Shape;1093;p84"/>
          <p:cNvSpPr txBox="1"/>
          <p:nvPr/>
        </p:nvSpPr>
        <p:spPr>
          <a:xfrm>
            <a:off x="234950" y="679300"/>
            <a:ext cx="8063100" cy="5433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292"/>
              <a:t>QR コードログインを有効にした後、Chromebook のログインに使用するログインカードの表示項目や</a:t>
            </a:r>
            <a:endParaRPr b="1" sz="1292"/>
          </a:p>
          <a:p>
            <a:pPr indent="0" lvl="0" marL="0" marR="0" rtl="0" algn="l">
              <a:lnSpc>
                <a:spcPct val="115000"/>
              </a:lnSpc>
              <a:spcBef>
                <a:spcPts val="0"/>
              </a:spcBef>
              <a:spcAft>
                <a:spcPts val="0"/>
              </a:spcAft>
              <a:buNone/>
            </a:pPr>
            <a:r>
              <a:rPr b="1" lang="ja" sz="1292"/>
              <a:t>サイズ</a:t>
            </a:r>
            <a:r>
              <a:rPr b="1" lang="ja" sz="1292"/>
              <a:t>を設定して印刷できます。</a:t>
            </a:r>
            <a:endParaRPr b="1" sz="1292"/>
          </a:p>
        </p:txBody>
      </p:sp>
      <p:sp>
        <p:nvSpPr>
          <p:cNvPr id="1094" name="Google Shape;1094;p84"/>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095" name="Google Shape;1095;p84"/>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000" u="sng"/>
              <a:t>ログインカードを印刷する②</a:t>
            </a:r>
            <a:endParaRPr sz="3100" u="sng"/>
          </a:p>
        </p:txBody>
      </p:sp>
      <p:sp>
        <p:nvSpPr>
          <p:cNvPr id="1096" name="Google Shape;1096;p84"/>
          <p:cNvSpPr/>
          <p:nvPr/>
        </p:nvSpPr>
        <p:spPr>
          <a:xfrm>
            <a:off x="6951424" y="426131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1097" name="Google Shape;1097;p84"/>
          <p:cNvSpPr/>
          <p:nvPr/>
        </p:nvSpPr>
        <p:spPr>
          <a:xfrm>
            <a:off x="1297100" y="5921050"/>
            <a:ext cx="770100" cy="369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84"/>
          <p:cNvSpPr/>
          <p:nvPr/>
        </p:nvSpPr>
        <p:spPr>
          <a:xfrm>
            <a:off x="833299" y="58881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a:p>
        </p:txBody>
      </p:sp>
      <p:sp>
        <p:nvSpPr>
          <p:cNvPr id="1099" name="Google Shape;1099;p84"/>
          <p:cNvSpPr/>
          <p:nvPr/>
        </p:nvSpPr>
        <p:spPr>
          <a:xfrm>
            <a:off x="5662675" y="4158900"/>
            <a:ext cx="1164000" cy="396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0" name="Google Shape;1100;p84"/>
          <p:cNvPicPr preferRelativeResize="0"/>
          <p:nvPr/>
        </p:nvPicPr>
        <p:blipFill>
          <a:blip r:embed="rId5">
            <a:alphaModFix/>
          </a:blip>
          <a:stretch>
            <a:fillRect/>
          </a:stretch>
        </p:blipFill>
        <p:spPr>
          <a:xfrm>
            <a:off x="4591050" y="1928589"/>
            <a:ext cx="4400926" cy="1779939"/>
          </a:xfrm>
          <a:prstGeom prst="rect">
            <a:avLst/>
          </a:prstGeom>
          <a:noFill/>
          <a:ln cap="flat" cmpd="sng" w="9525">
            <a:solidFill>
              <a:srgbClr val="B7B7B7"/>
            </a:solidFill>
            <a:prstDash val="solid"/>
            <a:round/>
            <a:headEnd len="sm" w="sm" type="none"/>
            <a:tailEnd len="sm" w="sm" type="none"/>
          </a:ln>
        </p:spPr>
      </p:pic>
      <p:sp>
        <p:nvSpPr>
          <p:cNvPr id="1101" name="Google Shape;1101;p84"/>
          <p:cNvSpPr/>
          <p:nvPr/>
        </p:nvSpPr>
        <p:spPr>
          <a:xfrm>
            <a:off x="5004599" y="342316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ja" sz="2000">
                <a:solidFill>
                  <a:srgbClr val="FFFFFF"/>
                </a:solidFill>
              </a:rPr>
              <a:t>1</a:t>
            </a:r>
            <a:endParaRPr/>
          </a:p>
        </p:txBody>
      </p:sp>
      <p:sp>
        <p:nvSpPr>
          <p:cNvPr id="1102" name="Google Shape;1102;p84"/>
          <p:cNvSpPr/>
          <p:nvPr/>
        </p:nvSpPr>
        <p:spPr>
          <a:xfrm rot="-5400000">
            <a:off x="6631140" y="2690275"/>
            <a:ext cx="1817100" cy="229800"/>
          </a:xfrm>
          <a:prstGeom prst="doubleWave">
            <a:avLst>
              <a:gd fmla="val 12500" name="adj1"/>
              <a:gd fmla="val -553" name="adj2"/>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03" name="Google Shape;1103;p84"/>
          <p:cNvCxnSpPr/>
          <p:nvPr/>
        </p:nvCxnSpPr>
        <p:spPr>
          <a:xfrm>
            <a:off x="6694383" y="2155099"/>
            <a:ext cx="486900" cy="290700"/>
          </a:xfrm>
          <a:prstGeom prst="bentConnector3">
            <a:avLst>
              <a:gd fmla="val 100598" name="adj1"/>
            </a:avLst>
          </a:prstGeom>
          <a:noFill/>
          <a:ln cap="flat" cmpd="sng" w="28575">
            <a:solidFill>
              <a:srgbClr val="FF0000"/>
            </a:solidFill>
            <a:prstDash val="solid"/>
            <a:round/>
            <a:headEnd len="med" w="med" type="none"/>
            <a:tailEnd len="med" w="med" type="triangle"/>
          </a:ln>
        </p:spPr>
      </p:cxnSp>
      <p:sp>
        <p:nvSpPr>
          <p:cNvPr id="1104" name="Google Shape;1104;p84"/>
          <p:cNvSpPr/>
          <p:nvPr/>
        </p:nvSpPr>
        <p:spPr>
          <a:xfrm>
            <a:off x="7292824" y="192986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49"/>
          <p:cNvPicPr preferRelativeResize="0"/>
          <p:nvPr/>
        </p:nvPicPr>
        <p:blipFill>
          <a:blip r:embed="rId3">
            <a:alphaModFix/>
          </a:blip>
          <a:stretch>
            <a:fillRect/>
          </a:stretch>
        </p:blipFill>
        <p:spPr>
          <a:xfrm>
            <a:off x="6322224" y="4256750"/>
            <a:ext cx="2605275" cy="1851860"/>
          </a:xfrm>
          <a:prstGeom prst="rect">
            <a:avLst/>
          </a:prstGeom>
          <a:noFill/>
          <a:ln cap="flat" cmpd="sng" w="9525">
            <a:solidFill>
              <a:srgbClr val="B7B7B7"/>
            </a:solidFill>
            <a:prstDash val="solid"/>
            <a:round/>
            <a:headEnd len="sm" w="sm" type="none"/>
            <a:tailEnd len="sm" w="sm" type="none"/>
          </a:ln>
        </p:spPr>
      </p:pic>
      <p:pic>
        <p:nvPicPr>
          <p:cNvPr id="471" name="Google Shape;471;p49"/>
          <p:cNvPicPr preferRelativeResize="0"/>
          <p:nvPr/>
        </p:nvPicPr>
        <p:blipFill>
          <a:blip r:embed="rId4">
            <a:alphaModFix/>
          </a:blip>
          <a:stretch>
            <a:fillRect/>
          </a:stretch>
        </p:blipFill>
        <p:spPr>
          <a:xfrm>
            <a:off x="3585050" y="4798975"/>
            <a:ext cx="2605275" cy="1309613"/>
          </a:xfrm>
          <a:prstGeom prst="rect">
            <a:avLst/>
          </a:prstGeom>
          <a:noFill/>
          <a:ln cap="flat" cmpd="sng" w="9525">
            <a:solidFill>
              <a:srgbClr val="B7B7B7"/>
            </a:solidFill>
            <a:prstDash val="solid"/>
            <a:round/>
            <a:headEnd len="sm" w="sm" type="none"/>
            <a:tailEnd len="sm" w="sm" type="none"/>
          </a:ln>
        </p:spPr>
      </p:pic>
      <p:pic>
        <p:nvPicPr>
          <p:cNvPr id="472" name="Google Shape;472;p49"/>
          <p:cNvPicPr preferRelativeResize="0"/>
          <p:nvPr/>
        </p:nvPicPr>
        <p:blipFill>
          <a:blip r:embed="rId5">
            <a:alphaModFix/>
          </a:blip>
          <a:stretch>
            <a:fillRect/>
          </a:stretch>
        </p:blipFill>
        <p:spPr>
          <a:xfrm>
            <a:off x="6322225" y="2909475"/>
            <a:ext cx="2605276" cy="988353"/>
          </a:xfrm>
          <a:prstGeom prst="rect">
            <a:avLst/>
          </a:prstGeom>
          <a:noFill/>
          <a:ln cap="flat" cmpd="sng" w="9525">
            <a:solidFill>
              <a:srgbClr val="B7B7B7"/>
            </a:solidFill>
            <a:prstDash val="solid"/>
            <a:round/>
            <a:headEnd len="sm" w="sm" type="none"/>
            <a:tailEnd len="sm" w="sm" type="none"/>
          </a:ln>
        </p:spPr>
      </p:pic>
      <p:pic>
        <p:nvPicPr>
          <p:cNvPr id="473" name="Google Shape;473;p49"/>
          <p:cNvPicPr preferRelativeResize="0"/>
          <p:nvPr/>
        </p:nvPicPr>
        <p:blipFill>
          <a:blip r:embed="rId6">
            <a:alphaModFix/>
          </a:blip>
          <a:stretch>
            <a:fillRect/>
          </a:stretch>
        </p:blipFill>
        <p:spPr>
          <a:xfrm>
            <a:off x="6322229" y="1115675"/>
            <a:ext cx="2605274" cy="1514490"/>
          </a:xfrm>
          <a:prstGeom prst="rect">
            <a:avLst/>
          </a:prstGeom>
          <a:noFill/>
          <a:ln cap="flat" cmpd="sng" w="9525">
            <a:solidFill>
              <a:srgbClr val="B7B7B7"/>
            </a:solidFill>
            <a:prstDash val="solid"/>
            <a:round/>
            <a:headEnd len="sm" w="sm" type="none"/>
            <a:tailEnd len="sm" w="sm" type="none"/>
          </a:ln>
        </p:spPr>
      </p:pic>
      <p:sp>
        <p:nvSpPr>
          <p:cNvPr id="474" name="Google Shape;474;p49"/>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475" name="Google Shape;475;p49"/>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Clr>
                <a:srgbClr val="000000"/>
              </a:buClr>
              <a:buFont typeface="Arial"/>
              <a:buNone/>
            </a:pPr>
            <a:r>
              <a:rPr lang="ja" sz="2900" u="sng">
                <a:latin typeface="Arial"/>
                <a:ea typeface="Arial"/>
                <a:cs typeface="Arial"/>
                <a:sym typeface="Arial"/>
              </a:rPr>
              <a:t>初回</a:t>
            </a:r>
            <a:r>
              <a:rPr lang="ja" sz="2900" u="sng">
                <a:latin typeface="Arial"/>
                <a:ea typeface="Arial"/>
                <a:cs typeface="Arial"/>
                <a:sym typeface="Arial"/>
              </a:rPr>
              <a:t>ログ</a:t>
            </a:r>
            <a:r>
              <a:rPr lang="ja" sz="2900" u="sng">
                <a:latin typeface="Arial"/>
                <a:ea typeface="Arial"/>
                <a:cs typeface="Arial"/>
                <a:sym typeface="Arial"/>
              </a:rPr>
              <a:t>イン</a:t>
            </a:r>
            <a:endParaRPr sz="2900" u="sng">
              <a:latin typeface="Arial"/>
              <a:ea typeface="Arial"/>
              <a:cs typeface="Arial"/>
              <a:sym typeface="Arial"/>
            </a:endParaRPr>
          </a:p>
        </p:txBody>
      </p:sp>
      <p:sp>
        <p:nvSpPr>
          <p:cNvPr id="476" name="Google Shape;476;p49"/>
          <p:cNvSpPr txBox="1"/>
          <p:nvPr/>
        </p:nvSpPr>
        <p:spPr>
          <a:xfrm>
            <a:off x="234950" y="679300"/>
            <a:ext cx="86145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ICCS に</a:t>
            </a:r>
            <a:r>
              <a:rPr b="1" lang="ja" sz="1292"/>
              <a:t>始めてログインする場合、確認画面が表示される場合があります。以下の手順に沿ってください。</a:t>
            </a:r>
            <a:endParaRPr b="1" sz="1292"/>
          </a:p>
        </p:txBody>
      </p:sp>
      <p:sp>
        <p:nvSpPr>
          <p:cNvPr id="477" name="Google Shape;477;p49"/>
          <p:cNvSpPr txBox="1"/>
          <p:nvPr/>
        </p:nvSpPr>
        <p:spPr>
          <a:xfrm>
            <a:off x="0" y="1228638"/>
            <a:ext cx="5909400" cy="45807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b="1" lang="ja">
                <a:uFill>
                  <a:noFill/>
                </a:uFill>
                <a:hlinkClick action="ppaction://hlinksldjump" r:id="rId7"/>
              </a:rPr>
              <a:t>ICCS</a:t>
            </a:r>
            <a:r>
              <a:rPr lang="ja">
                <a:uFill>
                  <a:noFill/>
                </a:uFill>
                <a:hlinkClick action="ppaction://hlinksldjump" r:id="rId8"/>
              </a:rPr>
              <a:t> にログイン（ P.3 ）</a:t>
            </a:r>
            <a:r>
              <a:rPr lang="ja"/>
              <a:t>します。</a:t>
            </a:r>
            <a:endParaRPr/>
          </a:p>
          <a:p>
            <a:pPr indent="0" lvl="0" marL="457200" rtl="0" algn="l">
              <a:lnSpc>
                <a:spcPct val="150000"/>
              </a:lnSpc>
              <a:spcBef>
                <a:spcPts val="0"/>
              </a:spcBef>
              <a:spcAft>
                <a:spcPts val="0"/>
              </a:spcAft>
              <a:buNone/>
            </a:pPr>
            <a:r>
              <a:rPr lang="ja" sz="1200"/>
              <a:t>　⇒ 初回ログイン時に、確認画面が表示される場合があります。</a:t>
            </a:r>
            <a:endParaRPr/>
          </a:p>
          <a:p>
            <a:pPr indent="0" lvl="0" marL="457200" marR="0" rtl="0" algn="l">
              <a:lnSpc>
                <a:spcPct val="150000"/>
              </a:lnSpc>
              <a:spcBef>
                <a:spcPts val="0"/>
              </a:spcBef>
              <a:spcAft>
                <a:spcPts val="0"/>
              </a:spcAft>
              <a:buNone/>
            </a:pPr>
            <a:r>
              <a:t/>
            </a:r>
            <a:endParaRPr sz="1200"/>
          </a:p>
          <a:p>
            <a:pPr indent="-317500" lvl="0" marL="457200" rtl="0" algn="l">
              <a:lnSpc>
                <a:spcPct val="150000"/>
              </a:lnSpc>
              <a:spcBef>
                <a:spcPts val="0"/>
              </a:spcBef>
              <a:spcAft>
                <a:spcPts val="0"/>
              </a:spcAft>
              <a:buSzPts val="1400"/>
              <a:buAutoNum type="arabicPeriod"/>
            </a:pPr>
            <a:r>
              <a:rPr lang="ja"/>
              <a:t>表示された画面下部の「詳細」をクリック</a:t>
            </a:r>
            <a:endParaRPr/>
          </a:p>
          <a:p>
            <a:pPr indent="0" lvl="0" marL="457200" rtl="0" algn="l">
              <a:lnSpc>
                <a:spcPct val="150000"/>
              </a:lnSpc>
              <a:spcBef>
                <a:spcPts val="0"/>
              </a:spcBef>
              <a:spcAft>
                <a:spcPts val="0"/>
              </a:spcAft>
              <a:buNone/>
            </a:pPr>
            <a:r>
              <a:rPr lang="ja" sz="1200"/>
              <a:t>　⇒ 詳細が表示されます。</a:t>
            </a:r>
            <a:endParaRPr/>
          </a:p>
          <a:p>
            <a:pPr indent="0" lvl="0" marL="45720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表示された詳細の</a:t>
            </a:r>
            <a:r>
              <a:rPr lang="ja"/>
              <a:t>［（</a:t>
            </a:r>
            <a:r>
              <a:rPr lang="ja"/>
              <a:t>安全では無いページ）に移動</a:t>
            </a:r>
            <a:r>
              <a:rPr lang="ja"/>
              <a:t>］</a:t>
            </a:r>
            <a:r>
              <a:rPr lang="ja"/>
              <a:t>をクリック</a:t>
            </a:r>
            <a:endParaRPr sz="1200"/>
          </a:p>
          <a:p>
            <a:pPr indent="0" lvl="0" marL="457200" marR="0" rtl="0" algn="l">
              <a:lnSpc>
                <a:spcPct val="150000"/>
              </a:lnSpc>
              <a:spcBef>
                <a:spcPts val="0"/>
              </a:spcBef>
              <a:spcAft>
                <a:spcPts val="0"/>
              </a:spcAft>
              <a:buNone/>
            </a:pPr>
            <a:r>
              <a:t/>
            </a:r>
            <a:endParaRPr sz="1200"/>
          </a:p>
          <a:p>
            <a:pPr indent="0" lvl="0" marL="457200" marR="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 ［</a:t>
            </a:r>
            <a:r>
              <a:rPr lang="ja"/>
              <a:t>許可</a:t>
            </a:r>
            <a:r>
              <a:rPr lang="ja"/>
              <a:t>］をクリック</a:t>
            </a:r>
            <a:endParaRPr/>
          </a:p>
          <a:p>
            <a:pPr indent="0" lvl="0" marL="457200" rtl="0" algn="l">
              <a:lnSpc>
                <a:spcPct val="115000"/>
              </a:lnSpc>
              <a:spcBef>
                <a:spcPts val="0"/>
              </a:spcBef>
              <a:spcAft>
                <a:spcPts val="0"/>
              </a:spcAft>
              <a:buNone/>
            </a:pPr>
            <a:r>
              <a:rPr lang="ja" sz="1200"/>
              <a:t>※ 複数回「許可」を求められる場合は、</a:t>
            </a:r>
            <a:endParaRPr sz="1200"/>
          </a:p>
          <a:p>
            <a:pPr indent="0" lvl="0" marL="457200" rtl="0" algn="l">
              <a:lnSpc>
                <a:spcPct val="115000"/>
              </a:lnSpc>
              <a:spcBef>
                <a:spcPts val="0"/>
              </a:spcBef>
              <a:spcAft>
                <a:spcPts val="0"/>
              </a:spcAft>
              <a:buNone/>
            </a:pPr>
            <a:r>
              <a:rPr lang="ja" sz="1200"/>
              <a:t>　 その回数分、「許可」をクリックします。</a:t>
            </a:r>
            <a:endParaRPr/>
          </a:p>
          <a:p>
            <a:pPr indent="0" lvl="0" marL="457200" marR="0" rtl="0" algn="l">
              <a:lnSpc>
                <a:spcPct val="150000"/>
              </a:lnSpc>
              <a:spcBef>
                <a:spcPts val="0"/>
              </a:spcBef>
              <a:spcAft>
                <a:spcPts val="0"/>
              </a:spcAft>
              <a:buNone/>
            </a:pPr>
            <a:r>
              <a:t/>
            </a:r>
            <a:endParaRPr sz="1200"/>
          </a:p>
          <a:p>
            <a:pPr indent="0" lvl="0" marL="457200" marR="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青色の</a:t>
            </a:r>
            <a:r>
              <a:rPr lang="ja"/>
              <a:t>［</a:t>
            </a:r>
            <a:r>
              <a:rPr lang="ja"/>
              <a:t>許可</a:t>
            </a:r>
            <a:r>
              <a:rPr lang="ja"/>
              <a:t>］</a:t>
            </a:r>
            <a:r>
              <a:rPr lang="ja"/>
              <a:t>ボタン</a:t>
            </a:r>
            <a:r>
              <a:rPr lang="ja"/>
              <a:t>をクリック</a:t>
            </a:r>
            <a:endParaRPr/>
          </a:p>
          <a:p>
            <a:pPr indent="0" lvl="0" marL="457200" rtl="0" algn="l">
              <a:lnSpc>
                <a:spcPct val="150000"/>
              </a:lnSpc>
              <a:spcBef>
                <a:spcPts val="0"/>
              </a:spcBef>
              <a:spcAft>
                <a:spcPts val="0"/>
              </a:spcAft>
              <a:buNone/>
            </a:pPr>
            <a:r>
              <a:rPr lang="ja" sz="1200"/>
              <a:t>　</a:t>
            </a:r>
            <a:r>
              <a:rPr lang="ja" sz="1200"/>
              <a:t>⇒ </a:t>
            </a:r>
            <a:r>
              <a:rPr b="1" lang="ja" sz="1200"/>
              <a:t>ICCS </a:t>
            </a:r>
            <a:r>
              <a:rPr lang="ja" sz="1200"/>
              <a:t>のトップページが</a:t>
            </a:r>
            <a:r>
              <a:rPr lang="ja" sz="1200"/>
              <a:t>表示</a:t>
            </a:r>
            <a:r>
              <a:rPr lang="ja" sz="1200"/>
              <a:t>されます。</a:t>
            </a:r>
            <a:endParaRPr/>
          </a:p>
        </p:txBody>
      </p:sp>
      <p:sp>
        <p:nvSpPr>
          <p:cNvPr id="478" name="Google Shape;478;p49"/>
          <p:cNvSpPr/>
          <p:nvPr/>
        </p:nvSpPr>
        <p:spPr>
          <a:xfrm>
            <a:off x="5838812" y="336171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479" name="Google Shape;479;p49"/>
          <p:cNvSpPr/>
          <p:nvPr/>
        </p:nvSpPr>
        <p:spPr>
          <a:xfrm>
            <a:off x="6322225" y="3640425"/>
            <a:ext cx="1454400" cy="257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9"/>
          <p:cNvSpPr/>
          <p:nvPr/>
        </p:nvSpPr>
        <p:spPr>
          <a:xfrm>
            <a:off x="8298052" y="5763857"/>
            <a:ext cx="629400" cy="342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9"/>
          <p:cNvSpPr/>
          <p:nvPr/>
        </p:nvSpPr>
        <p:spPr>
          <a:xfrm>
            <a:off x="4697937" y="550601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b="1" sz="2000">
              <a:solidFill>
                <a:srgbClr val="FFFFFF"/>
              </a:solidFill>
            </a:endParaRPr>
          </a:p>
        </p:txBody>
      </p:sp>
      <p:sp>
        <p:nvSpPr>
          <p:cNvPr id="482" name="Google Shape;482;p49"/>
          <p:cNvSpPr/>
          <p:nvPr/>
        </p:nvSpPr>
        <p:spPr>
          <a:xfrm>
            <a:off x="7801899" y="557613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5</a:t>
            </a:r>
            <a:endParaRPr b="1" sz="2000">
              <a:solidFill>
                <a:srgbClr val="FFFFFF"/>
              </a:solidFill>
            </a:endParaRPr>
          </a:p>
        </p:txBody>
      </p:sp>
      <p:sp>
        <p:nvSpPr>
          <p:cNvPr id="483" name="Google Shape;483;p49"/>
          <p:cNvSpPr/>
          <p:nvPr/>
        </p:nvSpPr>
        <p:spPr>
          <a:xfrm>
            <a:off x="5838812" y="198158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484" name="Google Shape;484;p49"/>
          <p:cNvSpPr/>
          <p:nvPr/>
        </p:nvSpPr>
        <p:spPr>
          <a:xfrm>
            <a:off x="6322225" y="2293150"/>
            <a:ext cx="489000" cy="257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9"/>
          <p:cNvSpPr/>
          <p:nvPr/>
        </p:nvSpPr>
        <p:spPr>
          <a:xfrm>
            <a:off x="5462225" y="5667025"/>
            <a:ext cx="589200" cy="308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pic>
        <p:nvPicPr>
          <p:cNvPr id="1109" name="Google Shape;1109;p85"/>
          <p:cNvPicPr preferRelativeResize="0"/>
          <p:nvPr/>
        </p:nvPicPr>
        <p:blipFill>
          <a:blip r:embed="rId3">
            <a:alphaModFix/>
          </a:blip>
          <a:stretch>
            <a:fillRect/>
          </a:stretch>
        </p:blipFill>
        <p:spPr>
          <a:xfrm>
            <a:off x="5485025" y="1219900"/>
            <a:ext cx="3183950" cy="1849575"/>
          </a:xfrm>
          <a:prstGeom prst="rect">
            <a:avLst/>
          </a:prstGeom>
          <a:noFill/>
          <a:ln cap="flat" cmpd="sng" w="9525">
            <a:solidFill>
              <a:srgbClr val="B7B7B7"/>
            </a:solidFill>
            <a:prstDash val="solid"/>
            <a:round/>
            <a:headEnd len="sm" w="sm" type="none"/>
            <a:tailEnd len="sm" w="sm" type="none"/>
          </a:ln>
        </p:spPr>
      </p:pic>
      <p:sp>
        <p:nvSpPr>
          <p:cNvPr id="1110" name="Google Shape;1110;p85"/>
          <p:cNvSpPr txBox="1"/>
          <p:nvPr/>
        </p:nvSpPr>
        <p:spPr>
          <a:xfrm>
            <a:off x="0" y="1480425"/>
            <a:ext cx="5641800" cy="28167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b="1" lang="ja"/>
              <a:t>Chromebook</a:t>
            </a:r>
            <a:r>
              <a:rPr lang="ja"/>
              <a:t> の</a:t>
            </a:r>
            <a:r>
              <a:rPr lang="ja"/>
              <a:t>電源を入れます。</a:t>
            </a:r>
            <a:endParaRPr/>
          </a:p>
          <a:p>
            <a:pPr indent="0" lvl="0" marL="0" marR="0" rtl="0" algn="l">
              <a:lnSpc>
                <a:spcPct val="150000"/>
              </a:lnSpc>
              <a:spcBef>
                <a:spcPts val="0"/>
              </a:spcBef>
              <a:spcAft>
                <a:spcPts val="0"/>
              </a:spcAft>
              <a:buNone/>
            </a:pPr>
            <a:r>
              <a:t/>
            </a:r>
            <a:endParaRPr/>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［次へ］ボタンをクリック</a:t>
            </a:r>
            <a:endParaRPr/>
          </a:p>
          <a:p>
            <a:pPr indent="0" lvl="0" marL="457200" rtl="0" algn="l">
              <a:lnSpc>
                <a:spcPct val="150000"/>
              </a:lnSpc>
              <a:spcBef>
                <a:spcPts val="0"/>
              </a:spcBef>
              <a:spcAft>
                <a:spcPts val="0"/>
              </a:spcAft>
              <a:buNone/>
            </a:pPr>
            <a:r>
              <a:rPr lang="ja" sz="1200"/>
              <a:t>    ⇒ </a:t>
            </a:r>
            <a:r>
              <a:rPr b="1" lang="ja" sz="1200"/>
              <a:t>QR </a:t>
            </a:r>
            <a:r>
              <a:rPr lang="ja" sz="1200"/>
              <a:t>コードログイン画面が表示され、カメラが起動します。</a:t>
            </a:r>
            <a:endParaRPr sz="1200"/>
          </a:p>
          <a:p>
            <a:pPr indent="0" lvl="0" marL="457200" marR="0" rtl="0" algn="l">
              <a:lnSpc>
                <a:spcPct val="150000"/>
              </a:lnSpc>
              <a:spcBef>
                <a:spcPts val="0"/>
              </a:spcBef>
              <a:spcAft>
                <a:spcPts val="0"/>
              </a:spcAft>
              <a:buNone/>
            </a:pPr>
            <a:r>
              <a:t/>
            </a:r>
            <a:endParaRPr/>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印刷した </a:t>
            </a:r>
            <a:r>
              <a:rPr b="1" lang="ja"/>
              <a:t>QR </a:t>
            </a:r>
            <a:r>
              <a:rPr lang="ja"/>
              <a:t>コードをカメラに向けてかざし、認識させます。</a:t>
            </a:r>
            <a:endParaRPr/>
          </a:p>
          <a:p>
            <a:pPr indent="0" lvl="0" marL="457200" marR="0" rtl="0" algn="l">
              <a:lnSpc>
                <a:spcPct val="150000"/>
              </a:lnSpc>
              <a:spcBef>
                <a:spcPts val="0"/>
              </a:spcBef>
              <a:spcAft>
                <a:spcPts val="0"/>
              </a:spcAft>
              <a:buNone/>
            </a:pPr>
            <a:r>
              <a:rPr lang="ja" sz="1200"/>
              <a:t>    ⇒ </a:t>
            </a:r>
            <a:r>
              <a:rPr b="1" lang="ja" sz="1200"/>
              <a:t>QR </a:t>
            </a:r>
            <a:r>
              <a:rPr lang="ja" sz="1200"/>
              <a:t>コードが認識されると </a:t>
            </a:r>
            <a:r>
              <a:rPr b="1" lang="ja" sz="1200"/>
              <a:t>Chromebook </a:t>
            </a:r>
            <a:r>
              <a:rPr lang="ja" sz="1200"/>
              <a:t>にログインします。</a:t>
            </a:r>
            <a:endParaRPr/>
          </a:p>
        </p:txBody>
      </p:sp>
      <p:sp>
        <p:nvSpPr>
          <p:cNvPr id="1111" name="Google Shape;1111;p85"/>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ja" sz="1292"/>
              <a:t>印刷したログインカードを使用して Chromebook にログインします。</a:t>
            </a:r>
            <a:endParaRPr b="1" i="0" sz="1292" u="none" cap="none" strike="noStrike">
              <a:solidFill>
                <a:srgbClr val="000000"/>
              </a:solidFill>
              <a:latin typeface="Arial"/>
              <a:ea typeface="Arial"/>
              <a:cs typeface="Arial"/>
              <a:sym typeface="Arial"/>
            </a:endParaRPr>
          </a:p>
        </p:txBody>
      </p:sp>
      <p:sp>
        <p:nvSpPr>
          <p:cNvPr id="1112" name="Google Shape;1112;p85"/>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113" name="Google Shape;1113;p85"/>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Chromebook にログインする</a:t>
            </a:r>
            <a:endParaRPr sz="3200" u="sng"/>
          </a:p>
        </p:txBody>
      </p:sp>
      <p:sp>
        <p:nvSpPr>
          <p:cNvPr id="1114" name="Google Shape;1114;p85"/>
          <p:cNvSpPr/>
          <p:nvPr/>
        </p:nvSpPr>
        <p:spPr>
          <a:xfrm>
            <a:off x="204325" y="4900125"/>
            <a:ext cx="5641800" cy="13926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922" u="none" cap="none" strike="noStrike">
              <a:solidFill>
                <a:srgbClr val="003366"/>
              </a:solidFill>
              <a:latin typeface="Arial"/>
              <a:ea typeface="Arial"/>
              <a:cs typeface="Arial"/>
              <a:sym typeface="Arial"/>
            </a:endParaRPr>
          </a:p>
        </p:txBody>
      </p:sp>
      <p:sp>
        <p:nvSpPr>
          <p:cNvPr id="1115" name="Google Shape;1115;p85"/>
          <p:cNvSpPr txBox="1"/>
          <p:nvPr/>
        </p:nvSpPr>
        <p:spPr>
          <a:xfrm>
            <a:off x="318500" y="5027525"/>
            <a:ext cx="5425200" cy="1178400"/>
          </a:xfrm>
          <a:prstGeom prst="rect">
            <a:avLst/>
          </a:prstGeom>
          <a:solidFill>
            <a:srgbClr val="FFFFFF"/>
          </a:solidFill>
          <a:ln>
            <a:noFill/>
          </a:ln>
        </p:spPr>
        <p:txBody>
          <a:bodyPr anchorCtr="0" anchor="ctr" bIns="45700" lIns="91425" spcFirstLastPara="1" rIns="91425" wrap="square" tIns="45700">
            <a:noAutofit/>
          </a:bodyPr>
          <a:lstStyle/>
          <a:p>
            <a:pPr indent="-304800" lvl="0" marL="457200" marR="0" rtl="0" algn="l">
              <a:lnSpc>
                <a:spcPct val="115000"/>
              </a:lnSpc>
              <a:spcBef>
                <a:spcPts val="0"/>
              </a:spcBef>
              <a:spcAft>
                <a:spcPts val="0"/>
              </a:spcAft>
              <a:buClr>
                <a:srgbClr val="003366"/>
              </a:buClr>
              <a:buSzPts val="1200"/>
              <a:buChar char="●"/>
            </a:pPr>
            <a:r>
              <a:rPr b="1" lang="ja" sz="1200">
                <a:solidFill>
                  <a:srgbClr val="003366"/>
                </a:solidFill>
              </a:rPr>
              <a:t>QR </a:t>
            </a:r>
            <a:r>
              <a:rPr lang="ja" sz="1200">
                <a:solidFill>
                  <a:srgbClr val="003366"/>
                </a:solidFill>
              </a:rPr>
              <a:t>コードログイン列のスイッチを </a:t>
            </a:r>
            <a:r>
              <a:rPr b="1" lang="ja" sz="1200">
                <a:solidFill>
                  <a:srgbClr val="003366"/>
                </a:solidFill>
              </a:rPr>
              <a:t>OFF</a:t>
            </a:r>
            <a:r>
              <a:rPr lang="ja" sz="1200">
                <a:solidFill>
                  <a:srgbClr val="003366"/>
                </a:solidFill>
              </a:rPr>
              <a:t> にすると、</a:t>
            </a:r>
            <a:r>
              <a:rPr b="1" lang="ja" sz="1200">
                <a:solidFill>
                  <a:srgbClr val="003366"/>
                </a:solidFill>
              </a:rPr>
              <a:t>QR </a:t>
            </a:r>
            <a:r>
              <a:rPr lang="ja" sz="1200">
                <a:solidFill>
                  <a:srgbClr val="003366"/>
                </a:solidFill>
              </a:rPr>
              <a:t>コードを</a:t>
            </a:r>
            <a:endParaRPr sz="1200">
              <a:solidFill>
                <a:srgbClr val="003366"/>
              </a:solidFill>
            </a:endParaRPr>
          </a:p>
          <a:p>
            <a:pPr indent="0" lvl="0" marL="457200" marR="0" rtl="0" algn="l">
              <a:lnSpc>
                <a:spcPct val="115000"/>
              </a:lnSpc>
              <a:spcBef>
                <a:spcPts val="0"/>
              </a:spcBef>
              <a:spcAft>
                <a:spcPts val="0"/>
              </a:spcAft>
              <a:buNone/>
            </a:pPr>
            <a:r>
              <a:rPr lang="ja" sz="1200">
                <a:solidFill>
                  <a:srgbClr val="003366"/>
                </a:solidFill>
              </a:rPr>
              <a:t>使用した </a:t>
            </a:r>
            <a:r>
              <a:rPr b="1" lang="ja" sz="1200">
                <a:solidFill>
                  <a:srgbClr val="003366"/>
                </a:solidFill>
              </a:rPr>
              <a:t>Chromebook </a:t>
            </a:r>
            <a:r>
              <a:rPr lang="ja" sz="1200">
                <a:solidFill>
                  <a:srgbClr val="003366"/>
                </a:solidFill>
              </a:rPr>
              <a:t>へのログインができなくなります。</a:t>
            </a:r>
            <a:endParaRPr sz="1200">
              <a:solidFill>
                <a:srgbClr val="003366"/>
              </a:solidFill>
            </a:endParaRPr>
          </a:p>
          <a:p>
            <a:pPr indent="0" lvl="0" marL="457200" marR="0" rtl="0" algn="l">
              <a:lnSpc>
                <a:spcPct val="115000"/>
              </a:lnSpc>
              <a:spcBef>
                <a:spcPts val="400"/>
              </a:spcBef>
              <a:spcAft>
                <a:spcPts val="0"/>
              </a:spcAft>
              <a:buNone/>
            </a:pPr>
            <a:r>
              <a:t/>
            </a:r>
            <a:endParaRPr sz="500">
              <a:solidFill>
                <a:srgbClr val="003366"/>
              </a:solidFill>
            </a:endParaRPr>
          </a:p>
          <a:p>
            <a:pPr indent="-304800" lvl="0" marL="457200" marR="0" rtl="0" algn="l">
              <a:lnSpc>
                <a:spcPct val="115000"/>
              </a:lnSpc>
              <a:spcBef>
                <a:spcPts val="400"/>
              </a:spcBef>
              <a:spcAft>
                <a:spcPts val="0"/>
              </a:spcAft>
              <a:buClr>
                <a:srgbClr val="003366"/>
              </a:buClr>
              <a:buSzPts val="1200"/>
              <a:buChar char="●"/>
            </a:pPr>
            <a:r>
              <a:rPr lang="ja" sz="1200">
                <a:solidFill>
                  <a:srgbClr val="003366"/>
                </a:solidFill>
              </a:rPr>
              <a:t>一度 </a:t>
            </a:r>
            <a:r>
              <a:rPr b="1" lang="ja" sz="1200">
                <a:solidFill>
                  <a:srgbClr val="003366"/>
                </a:solidFill>
              </a:rPr>
              <a:t>OFF </a:t>
            </a:r>
            <a:r>
              <a:rPr lang="ja" sz="1200">
                <a:solidFill>
                  <a:srgbClr val="003366"/>
                </a:solidFill>
              </a:rPr>
              <a:t>にすると、</a:t>
            </a:r>
            <a:r>
              <a:rPr b="1" lang="ja" sz="1200">
                <a:solidFill>
                  <a:srgbClr val="003366"/>
                </a:solidFill>
              </a:rPr>
              <a:t>QR </a:t>
            </a:r>
            <a:r>
              <a:rPr lang="ja" sz="1200">
                <a:solidFill>
                  <a:srgbClr val="003366"/>
                </a:solidFill>
              </a:rPr>
              <a:t>コードはリセットされます。</a:t>
            </a:r>
            <a:endParaRPr sz="1200">
              <a:solidFill>
                <a:srgbClr val="003366"/>
              </a:solidFill>
            </a:endParaRPr>
          </a:p>
          <a:p>
            <a:pPr indent="0" lvl="0" marL="457200" marR="0" rtl="0" algn="l">
              <a:lnSpc>
                <a:spcPct val="115000"/>
              </a:lnSpc>
              <a:spcBef>
                <a:spcPts val="0"/>
              </a:spcBef>
              <a:spcAft>
                <a:spcPts val="0"/>
              </a:spcAft>
              <a:buNone/>
            </a:pPr>
            <a:r>
              <a:rPr lang="ja" sz="1200">
                <a:solidFill>
                  <a:srgbClr val="003366"/>
                </a:solidFill>
              </a:rPr>
              <a:t>再び </a:t>
            </a:r>
            <a:r>
              <a:rPr b="1" lang="ja" sz="1200">
                <a:solidFill>
                  <a:srgbClr val="003366"/>
                </a:solidFill>
              </a:rPr>
              <a:t>ON </a:t>
            </a:r>
            <a:r>
              <a:rPr lang="ja" sz="1200">
                <a:solidFill>
                  <a:srgbClr val="003366"/>
                </a:solidFill>
              </a:rPr>
              <a:t>にした際には、新しい </a:t>
            </a:r>
            <a:r>
              <a:rPr b="1" lang="ja" sz="1200">
                <a:solidFill>
                  <a:srgbClr val="003366"/>
                </a:solidFill>
              </a:rPr>
              <a:t>QR </a:t>
            </a:r>
            <a:r>
              <a:rPr lang="ja" sz="1200">
                <a:solidFill>
                  <a:srgbClr val="003366"/>
                </a:solidFill>
              </a:rPr>
              <a:t>コードを印刷してください。</a:t>
            </a:r>
            <a:endParaRPr sz="1200">
              <a:solidFill>
                <a:srgbClr val="003366"/>
              </a:solidFill>
            </a:endParaRPr>
          </a:p>
        </p:txBody>
      </p:sp>
      <p:sp>
        <p:nvSpPr>
          <p:cNvPr id="1116" name="Google Shape;1116;p85"/>
          <p:cNvSpPr/>
          <p:nvPr/>
        </p:nvSpPr>
        <p:spPr>
          <a:xfrm>
            <a:off x="8156878" y="2800331"/>
            <a:ext cx="512100" cy="306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85"/>
          <p:cNvSpPr/>
          <p:nvPr/>
        </p:nvSpPr>
        <p:spPr>
          <a:xfrm>
            <a:off x="7583474" y="242186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pic>
        <p:nvPicPr>
          <p:cNvPr id="1118" name="Google Shape;1118;p85"/>
          <p:cNvPicPr preferRelativeResize="0"/>
          <p:nvPr/>
        </p:nvPicPr>
        <p:blipFill>
          <a:blip r:embed="rId4">
            <a:alphaModFix/>
          </a:blip>
          <a:stretch>
            <a:fillRect/>
          </a:stretch>
        </p:blipFill>
        <p:spPr>
          <a:xfrm>
            <a:off x="6380200" y="3352800"/>
            <a:ext cx="2288776" cy="2898728"/>
          </a:xfrm>
          <a:prstGeom prst="rect">
            <a:avLst/>
          </a:prstGeom>
          <a:noFill/>
          <a:ln>
            <a:noFill/>
          </a:ln>
        </p:spPr>
      </p:pic>
      <p:sp>
        <p:nvSpPr>
          <p:cNvPr id="1119" name="Google Shape;1119;p85"/>
          <p:cNvSpPr/>
          <p:nvPr/>
        </p:nvSpPr>
        <p:spPr>
          <a:xfrm>
            <a:off x="7877449" y="468736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grpSp>
        <p:nvGrpSpPr>
          <p:cNvPr id="1120" name="Google Shape;1120;p85"/>
          <p:cNvGrpSpPr/>
          <p:nvPr/>
        </p:nvGrpSpPr>
        <p:grpSpPr>
          <a:xfrm>
            <a:off x="500954" y="4687350"/>
            <a:ext cx="1079100" cy="303100"/>
            <a:chOff x="7392879" y="2732575"/>
            <a:chExt cx="1079100" cy="303100"/>
          </a:xfrm>
        </p:grpSpPr>
        <p:sp>
          <p:nvSpPr>
            <p:cNvPr id="1121" name="Google Shape;1121;p85"/>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1122" name="Google Shape;1122;p85"/>
            <p:cNvPicPr preferRelativeResize="0"/>
            <p:nvPr/>
          </p:nvPicPr>
          <p:blipFill>
            <a:blip r:embed="rId5">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pic>
        <p:nvPicPr>
          <p:cNvPr id="1127" name="Google Shape;1127;p86"/>
          <p:cNvPicPr preferRelativeResize="0"/>
          <p:nvPr/>
        </p:nvPicPr>
        <p:blipFill>
          <a:blip r:embed="rId3">
            <a:alphaModFix/>
          </a:blip>
          <a:stretch>
            <a:fillRect/>
          </a:stretch>
        </p:blipFill>
        <p:spPr>
          <a:xfrm>
            <a:off x="6526712" y="2021762"/>
            <a:ext cx="1623113" cy="828675"/>
          </a:xfrm>
          <a:prstGeom prst="rect">
            <a:avLst/>
          </a:prstGeom>
          <a:noFill/>
          <a:ln cap="flat" cmpd="sng" w="9525">
            <a:solidFill>
              <a:srgbClr val="B7B7B7"/>
            </a:solidFill>
            <a:prstDash val="solid"/>
            <a:round/>
            <a:headEnd len="sm" w="sm" type="none"/>
            <a:tailEnd len="sm" w="sm" type="none"/>
          </a:ln>
        </p:spPr>
      </p:pic>
      <p:pic>
        <p:nvPicPr>
          <p:cNvPr id="1128" name="Google Shape;1128;p86"/>
          <p:cNvPicPr preferRelativeResize="0"/>
          <p:nvPr/>
        </p:nvPicPr>
        <p:blipFill>
          <a:blip r:embed="rId4">
            <a:alphaModFix/>
          </a:blip>
          <a:stretch>
            <a:fillRect/>
          </a:stretch>
        </p:blipFill>
        <p:spPr>
          <a:xfrm>
            <a:off x="5444776" y="5550045"/>
            <a:ext cx="959399" cy="383750"/>
          </a:xfrm>
          <a:prstGeom prst="rect">
            <a:avLst/>
          </a:prstGeom>
          <a:noFill/>
          <a:ln cap="flat" cmpd="sng" w="9525">
            <a:solidFill>
              <a:srgbClr val="B7B7B7"/>
            </a:solidFill>
            <a:prstDash val="solid"/>
            <a:round/>
            <a:headEnd len="sm" w="sm" type="none"/>
            <a:tailEnd len="sm" w="sm" type="none"/>
          </a:ln>
        </p:spPr>
      </p:pic>
      <p:pic>
        <p:nvPicPr>
          <p:cNvPr id="1129" name="Google Shape;1129;p86"/>
          <p:cNvPicPr preferRelativeResize="0"/>
          <p:nvPr/>
        </p:nvPicPr>
        <p:blipFill>
          <a:blip r:embed="rId5">
            <a:alphaModFix/>
          </a:blip>
          <a:stretch>
            <a:fillRect/>
          </a:stretch>
        </p:blipFill>
        <p:spPr>
          <a:xfrm>
            <a:off x="7345325" y="5551500"/>
            <a:ext cx="959400" cy="380822"/>
          </a:xfrm>
          <a:prstGeom prst="rect">
            <a:avLst/>
          </a:prstGeom>
          <a:noFill/>
          <a:ln cap="flat" cmpd="sng" w="9525">
            <a:solidFill>
              <a:srgbClr val="B7B7B7"/>
            </a:solidFill>
            <a:prstDash val="solid"/>
            <a:round/>
            <a:headEnd len="sm" w="sm" type="none"/>
            <a:tailEnd len="sm" w="sm" type="none"/>
          </a:ln>
        </p:spPr>
      </p:pic>
      <p:sp>
        <p:nvSpPr>
          <p:cNvPr id="1130" name="Google Shape;1130;p86"/>
          <p:cNvSpPr/>
          <p:nvPr/>
        </p:nvSpPr>
        <p:spPr>
          <a:xfrm>
            <a:off x="7278950" y="3385175"/>
            <a:ext cx="1181400" cy="605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1" name="Google Shape;1131;p86"/>
          <p:cNvPicPr preferRelativeResize="0"/>
          <p:nvPr/>
        </p:nvPicPr>
        <p:blipFill>
          <a:blip r:embed="rId4">
            <a:alphaModFix/>
          </a:blip>
          <a:stretch>
            <a:fillRect/>
          </a:stretch>
        </p:blipFill>
        <p:spPr>
          <a:xfrm>
            <a:off x="7373276" y="3478708"/>
            <a:ext cx="959399" cy="383750"/>
          </a:xfrm>
          <a:prstGeom prst="rect">
            <a:avLst/>
          </a:prstGeom>
          <a:noFill/>
          <a:ln cap="flat" cmpd="sng" w="9525">
            <a:solidFill>
              <a:srgbClr val="B7B7B7"/>
            </a:solidFill>
            <a:prstDash val="solid"/>
            <a:round/>
            <a:headEnd len="sm" w="sm" type="none"/>
            <a:tailEnd len="sm" w="sm" type="none"/>
          </a:ln>
        </p:spPr>
      </p:pic>
      <p:pic>
        <p:nvPicPr>
          <p:cNvPr id="1132" name="Google Shape;1132;p86"/>
          <p:cNvPicPr preferRelativeResize="0"/>
          <p:nvPr/>
        </p:nvPicPr>
        <p:blipFill>
          <a:blip r:embed="rId5">
            <a:alphaModFix/>
          </a:blip>
          <a:stretch>
            <a:fillRect/>
          </a:stretch>
        </p:blipFill>
        <p:spPr>
          <a:xfrm>
            <a:off x="5444750" y="3480175"/>
            <a:ext cx="959400" cy="380822"/>
          </a:xfrm>
          <a:prstGeom prst="rect">
            <a:avLst/>
          </a:prstGeom>
          <a:noFill/>
          <a:ln cap="flat" cmpd="sng" w="9525">
            <a:solidFill>
              <a:srgbClr val="B7B7B7"/>
            </a:solidFill>
            <a:prstDash val="solid"/>
            <a:round/>
            <a:headEnd len="sm" w="sm" type="none"/>
            <a:tailEnd len="sm" w="sm" type="none"/>
          </a:ln>
        </p:spPr>
      </p:pic>
      <p:sp>
        <p:nvSpPr>
          <p:cNvPr id="1133" name="Google Shape;1133;p86"/>
          <p:cNvSpPr txBox="1"/>
          <p:nvPr/>
        </p:nvSpPr>
        <p:spPr>
          <a:xfrm>
            <a:off x="0" y="1328025"/>
            <a:ext cx="5682000" cy="49101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0"/>
              </a:spcBef>
              <a:spcAft>
                <a:spcPts val="0"/>
              </a:spcAft>
              <a:buSzPts val="1400"/>
              <a:buAutoNum type="arabicPeriod"/>
            </a:pPr>
            <a:r>
              <a:rPr lang="ja"/>
              <a:t>メニューから［ </a:t>
            </a:r>
            <a:r>
              <a:rPr b="1" lang="ja"/>
              <a:t>QR</a:t>
            </a:r>
            <a:r>
              <a:rPr lang="ja"/>
              <a:t> コードログイン］をクリック</a:t>
            </a:r>
            <a:endParaRPr/>
          </a:p>
          <a:p>
            <a:pPr indent="0" lvl="0" marL="457200" rtl="0" algn="l">
              <a:lnSpc>
                <a:spcPct val="115000"/>
              </a:lnSpc>
              <a:spcBef>
                <a:spcPts val="0"/>
              </a:spcBef>
              <a:spcAft>
                <a:spcPts val="0"/>
              </a:spcAft>
              <a:buNone/>
            </a:pPr>
            <a:r>
              <a:rPr lang="ja" sz="1200"/>
              <a:t>    ⇒ </a:t>
            </a:r>
            <a:r>
              <a:rPr b="1" lang="ja" sz="1200"/>
              <a:t>QR</a:t>
            </a:r>
            <a:r>
              <a:rPr lang="ja" sz="1200"/>
              <a:t> コードログイン画面が表示されます。</a:t>
            </a:r>
            <a:endParaRPr sz="1200"/>
          </a:p>
          <a:p>
            <a:pPr indent="0" lvl="0" marL="457200" rtl="0" algn="l">
              <a:lnSpc>
                <a:spcPct val="115000"/>
              </a:lnSpc>
              <a:spcBef>
                <a:spcPts val="0"/>
              </a:spcBef>
              <a:spcAft>
                <a:spcPts val="0"/>
              </a:spcAft>
              <a:buNone/>
            </a:pPr>
            <a:r>
              <a:t/>
            </a:r>
            <a:endParaRPr/>
          </a:p>
          <a:p>
            <a:pPr indent="0" lvl="0" marL="45720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SzPts val="1400"/>
              <a:buAutoNum type="arabicPeriod"/>
            </a:pPr>
            <a:r>
              <a:rPr b="1" lang="ja"/>
              <a:t>QR </a:t>
            </a:r>
            <a:r>
              <a:rPr lang="ja"/>
              <a:t>コードをリセットする学習者が含まれる</a:t>
            </a:r>
            <a:r>
              <a:rPr lang="ja"/>
              <a:t>組織部門の</a:t>
            </a:r>
            <a:endParaRPr/>
          </a:p>
          <a:p>
            <a:pPr indent="0" lvl="0" marL="457200" rtl="0" algn="l">
              <a:lnSpc>
                <a:spcPct val="115000"/>
              </a:lnSpc>
              <a:spcBef>
                <a:spcPts val="0"/>
              </a:spcBef>
              <a:spcAft>
                <a:spcPts val="0"/>
              </a:spcAft>
              <a:buNone/>
            </a:pPr>
            <a:r>
              <a:rPr lang="ja"/>
              <a:t>行の［ログインカード作成］ボタンをクリック</a:t>
            </a:r>
            <a:endParaRPr/>
          </a:p>
          <a:p>
            <a:pPr indent="0" lvl="0" marL="457200" rtl="0" algn="l">
              <a:lnSpc>
                <a:spcPct val="115000"/>
              </a:lnSpc>
              <a:spcBef>
                <a:spcPts val="0"/>
              </a:spcBef>
              <a:spcAft>
                <a:spcPts val="0"/>
              </a:spcAft>
              <a:buNone/>
            </a:pPr>
            <a:r>
              <a:rPr lang="ja" sz="1200"/>
              <a:t>　⇒ ログインカード作成画面が表示されます。</a:t>
            </a:r>
            <a:endParaRPr sz="1200"/>
          </a:p>
          <a:p>
            <a:pPr indent="0" lvl="0" marL="0" marR="0" rtl="0" algn="l">
              <a:lnSpc>
                <a:spcPct val="115000"/>
              </a:lnSpc>
              <a:spcBef>
                <a:spcPts val="0"/>
              </a:spcBef>
              <a:spcAft>
                <a:spcPts val="0"/>
              </a:spcAft>
              <a:buNone/>
            </a:pPr>
            <a:r>
              <a:t/>
            </a:r>
            <a:endParaRPr/>
          </a:p>
          <a:p>
            <a:pPr indent="0" lvl="0" marL="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b="1" lang="ja"/>
              <a:t>QR </a:t>
            </a:r>
            <a:r>
              <a:rPr lang="ja"/>
              <a:t>コードをリセットする生徒の行の </a:t>
            </a:r>
            <a:r>
              <a:rPr b="1" lang="ja"/>
              <a:t>QR </a:t>
            </a:r>
            <a:r>
              <a:rPr lang="ja"/>
              <a:t>コード</a:t>
            </a:r>
            <a:endParaRPr/>
          </a:p>
          <a:p>
            <a:pPr indent="0" lvl="0" marL="457200" marR="0" rtl="0" algn="l">
              <a:lnSpc>
                <a:spcPct val="115000"/>
              </a:lnSpc>
              <a:spcBef>
                <a:spcPts val="0"/>
              </a:spcBef>
              <a:spcAft>
                <a:spcPts val="0"/>
              </a:spcAft>
              <a:buNone/>
            </a:pPr>
            <a:r>
              <a:rPr lang="ja"/>
              <a:t>ログインスイッチを一度</a:t>
            </a:r>
            <a:r>
              <a:rPr lang="ja"/>
              <a:t>［</a:t>
            </a:r>
            <a:r>
              <a:rPr lang="ja"/>
              <a:t> </a:t>
            </a:r>
            <a:r>
              <a:rPr b="1" lang="ja"/>
              <a:t>OFF </a:t>
            </a:r>
            <a:r>
              <a:rPr lang="ja"/>
              <a:t>］</a:t>
            </a:r>
            <a:r>
              <a:rPr b="1" lang="ja"/>
              <a:t> </a:t>
            </a:r>
            <a:r>
              <a:rPr lang="ja"/>
              <a:t>にします。</a:t>
            </a:r>
            <a:endParaRPr/>
          </a:p>
          <a:p>
            <a:pPr indent="0" lvl="0" marL="457200" rtl="0" algn="l">
              <a:lnSpc>
                <a:spcPct val="115000"/>
              </a:lnSpc>
              <a:spcBef>
                <a:spcPts val="0"/>
              </a:spcBef>
              <a:spcAft>
                <a:spcPts val="0"/>
              </a:spcAft>
              <a:buNone/>
            </a:pPr>
            <a:r>
              <a:rPr lang="ja" sz="1200"/>
              <a:t>　⇒ </a:t>
            </a:r>
            <a:r>
              <a:rPr b="1" lang="ja" sz="1200"/>
              <a:t>QR</a:t>
            </a:r>
            <a:r>
              <a:rPr lang="ja" sz="1200"/>
              <a:t> コードの利用を無効にしますか？の画面が表示されます。</a:t>
            </a:r>
            <a:endParaRPr/>
          </a:p>
          <a:p>
            <a:pPr indent="0" lvl="0" marL="457200" marR="0" rtl="0" algn="l">
              <a:lnSpc>
                <a:spcPct val="115000"/>
              </a:lnSpc>
              <a:spcBef>
                <a:spcPts val="0"/>
              </a:spcBef>
              <a:spcAft>
                <a:spcPts val="0"/>
              </a:spcAft>
              <a:buNone/>
            </a:pPr>
            <a:r>
              <a:t/>
            </a:r>
            <a:endParaRPr/>
          </a:p>
          <a:p>
            <a:pPr indent="0" lvl="0" marL="45720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lang="ja"/>
              <a:t>［</a:t>
            </a:r>
            <a:r>
              <a:rPr lang="ja"/>
              <a:t>無効にする］をクリック</a:t>
            </a:r>
            <a:endParaRPr/>
          </a:p>
          <a:p>
            <a:pPr indent="0" lvl="0" marL="0" marR="0" rtl="0" algn="l">
              <a:lnSpc>
                <a:spcPct val="115000"/>
              </a:lnSpc>
              <a:spcBef>
                <a:spcPts val="0"/>
              </a:spcBef>
              <a:spcAft>
                <a:spcPts val="0"/>
              </a:spcAft>
              <a:buNone/>
            </a:pPr>
            <a:r>
              <a:t/>
            </a:r>
            <a:endParaRPr/>
          </a:p>
          <a:p>
            <a:pPr indent="0" lvl="0" marL="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lang="ja"/>
              <a:t>再度</a:t>
            </a:r>
            <a:r>
              <a:rPr lang="ja"/>
              <a:t>［ </a:t>
            </a:r>
            <a:r>
              <a:rPr b="1" lang="ja"/>
              <a:t>ON </a:t>
            </a:r>
            <a:r>
              <a:rPr lang="ja"/>
              <a:t>］</a:t>
            </a:r>
            <a:r>
              <a:rPr lang="ja"/>
              <a:t>にすると古い </a:t>
            </a:r>
            <a:r>
              <a:rPr b="1" lang="ja"/>
              <a:t>QR </a:t>
            </a:r>
            <a:r>
              <a:rPr lang="ja"/>
              <a:t>コードがリセットされ、</a:t>
            </a:r>
            <a:endParaRPr/>
          </a:p>
          <a:p>
            <a:pPr indent="0" lvl="0" marL="457200" marR="0" rtl="0" algn="l">
              <a:lnSpc>
                <a:spcPct val="115000"/>
              </a:lnSpc>
              <a:spcBef>
                <a:spcPts val="0"/>
              </a:spcBef>
              <a:spcAft>
                <a:spcPts val="0"/>
              </a:spcAft>
              <a:buNone/>
            </a:pPr>
            <a:r>
              <a:rPr lang="ja"/>
              <a:t>新しい </a:t>
            </a:r>
            <a:r>
              <a:rPr b="1" lang="ja"/>
              <a:t>QR </a:t>
            </a:r>
            <a:r>
              <a:rPr lang="ja"/>
              <a:t>コードが発行されます。</a:t>
            </a:r>
            <a:endParaRPr/>
          </a:p>
          <a:p>
            <a:pPr indent="0" lvl="0" marL="0" marR="0" rtl="0" algn="l">
              <a:lnSpc>
                <a:spcPct val="115000"/>
              </a:lnSpc>
              <a:spcBef>
                <a:spcPts val="0"/>
              </a:spcBef>
              <a:spcAft>
                <a:spcPts val="0"/>
              </a:spcAft>
              <a:buNone/>
            </a:pPr>
            <a:r>
              <a:rPr lang="ja"/>
              <a:t>        </a:t>
            </a:r>
            <a:r>
              <a:rPr lang="ja" sz="1200"/>
              <a:t>     ⇒ </a:t>
            </a:r>
            <a:r>
              <a:rPr lang="ja" sz="1200"/>
              <a:t>新しい </a:t>
            </a:r>
            <a:r>
              <a:rPr b="1" lang="ja" sz="1200"/>
              <a:t>QR </a:t>
            </a:r>
            <a:r>
              <a:rPr lang="ja" sz="1200"/>
              <a:t>コードでログインカードを印刷します。</a:t>
            </a:r>
            <a:endParaRPr sz="1200"/>
          </a:p>
        </p:txBody>
      </p:sp>
      <p:sp>
        <p:nvSpPr>
          <p:cNvPr id="1134" name="Google Shape;1134;p86"/>
          <p:cNvSpPr txBox="1"/>
          <p:nvPr/>
        </p:nvSpPr>
        <p:spPr>
          <a:xfrm>
            <a:off x="234950" y="679300"/>
            <a:ext cx="8403300" cy="54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292"/>
              <a:t>児童生徒が QR コードを紛失したり、汚れ等で QR コードを認識できなくなった場合、</a:t>
            </a:r>
            <a:endParaRPr b="1" sz="1292"/>
          </a:p>
          <a:p>
            <a:pPr indent="0" lvl="0" marL="0" marR="0" rtl="0" algn="l">
              <a:lnSpc>
                <a:spcPct val="115000"/>
              </a:lnSpc>
              <a:spcBef>
                <a:spcPts val="0"/>
              </a:spcBef>
              <a:spcAft>
                <a:spcPts val="0"/>
              </a:spcAft>
              <a:buNone/>
            </a:pPr>
            <a:r>
              <a:rPr b="1" lang="ja" sz="1292"/>
              <a:t>Q</a:t>
            </a:r>
            <a:r>
              <a:rPr b="1" lang="ja" sz="1292"/>
              <a:t>R </a:t>
            </a:r>
            <a:r>
              <a:rPr b="1" lang="ja" sz="1292"/>
              <a:t>コードをリセットして</a:t>
            </a:r>
            <a:r>
              <a:rPr b="1" lang="ja" sz="1292"/>
              <a:t>新</a:t>
            </a:r>
            <a:r>
              <a:rPr b="1" lang="ja" sz="1292"/>
              <a:t>しい Q</a:t>
            </a:r>
            <a:r>
              <a:rPr b="1" lang="ja" sz="1292"/>
              <a:t>R </a:t>
            </a:r>
            <a:r>
              <a:rPr b="1" lang="ja" sz="1292"/>
              <a:t>コードを作成できます。</a:t>
            </a:r>
            <a:endParaRPr b="1" sz="1292"/>
          </a:p>
        </p:txBody>
      </p:sp>
      <p:sp>
        <p:nvSpPr>
          <p:cNvPr id="1135" name="Google Shape;1135;p86"/>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136" name="Google Shape;1136;p86"/>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QR コードをリセットする</a:t>
            </a:r>
            <a:endParaRPr sz="3100" u="sng"/>
          </a:p>
        </p:txBody>
      </p:sp>
      <p:sp>
        <p:nvSpPr>
          <p:cNvPr id="1137" name="Google Shape;1137;p86"/>
          <p:cNvSpPr/>
          <p:nvPr/>
        </p:nvSpPr>
        <p:spPr>
          <a:xfrm>
            <a:off x="8541424" y="34400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1138" name="Google Shape;1138;p86"/>
          <p:cNvSpPr/>
          <p:nvPr/>
        </p:nvSpPr>
        <p:spPr>
          <a:xfrm>
            <a:off x="6779674" y="44391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a:p>
        </p:txBody>
      </p:sp>
      <p:sp>
        <p:nvSpPr>
          <p:cNvPr id="1139" name="Google Shape;1139;p86"/>
          <p:cNvSpPr/>
          <p:nvPr/>
        </p:nvSpPr>
        <p:spPr>
          <a:xfrm>
            <a:off x="6501400" y="2243775"/>
            <a:ext cx="1683000" cy="448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86"/>
          <p:cNvSpPr/>
          <p:nvPr/>
        </p:nvSpPr>
        <p:spPr>
          <a:xfrm>
            <a:off x="6024662" y="225053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1141" name="Google Shape;1141;p86"/>
          <p:cNvSpPr/>
          <p:nvPr/>
        </p:nvSpPr>
        <p:spPr>
          <a:xfrm rot="2345">
            <a:off x="6668814" y="3565438"/>
            <a:ext cx="439800" cy="210300"/>
          </a:xfrm>
          <a:prstGeom prst="rightArrow">
            <a:avLst>
              <a:gd fmla="val 21268" name="adj1"/>
              <a:gd fmla="val 101723" name="adj2"/>
            </a:avLst>
          </a:prstGeom>
          <a:solidFill>
            <a:srgbClr val="0033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42" name="Google Shape;1142;p86"/>
          <p:cNvPicPr preferRelativeResize="0"/>
          <p:nvPr/>
        </p:nvPicPr>
        <p:blipFill>
          <a:blip r:embed="rId6">
            <a:alphaModFix/>
          </a:blip>
          <a:stretch>
            <a:fillRect/>
          </a:stretch>
        </p:blipFill>
        <p:spPr>
          <a:xfrm>
            <a:off x="7278950" y="4435550"/>
            <a:ext cx="1486550" cy="493353"/>
          </a:xfrm>
          <a:prstGeom prst="rect">
            <a:avLst/>
          </a:prstGeom>
          <a:noFill/>
          <a:ln cap="flat" cmpd="sng" w="9525">
            <a:solidFill>
              <a:srgbClr val="B7B7B7"/>
            </a:solidFill>
            <a:prstDash val="solid"/>
            <a:round/>
            <a:headEnd len="sm" w="sm" type="none"/>
            <a:tailEnd len="sm" w="sm" type="none"/>
          </a:ln>
        </p:spPr>
      </p:pic>
      <p:sp>
        <p:nvSpPr>
          <p:cNvPr id="1143" name="Google Shape;1143;p86"/>
          <p:cNvSpPr/>
          <p:nvPr/>
        </p:nvSpPr>
        <p:spPr>
          <a:xfrm>
            <a:off x="7527075" y="4433625"/>
            <a:ext cx="1238400" cy="493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86"/>
          <p:cNvSpPr/>
          <p:nvPr/>
        </p:nvSpPr>
        <p:spPr>
          <a:xfrm>
            <a:off x="7278950" y="5456500"/>
            <a:ext cx="1181400" cy="605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86"/>
          <p:cNvSpPr/>
          <p:nvPr/>
        </p:nvSpPr>
        <p:spPr>
          <a:xfrm>
            <a:off x="8541424" y="551142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ja" sz="2000">
                <a:solidFill>
                  <a:srgbClr val="FFFFFF"/>
                </a:solidFill>
              </a:rPr>
              <a:t>5</a:t>
            </a:r>
            <a:endParaRPr/>
          </a:p>
        </p:txBody>
      </p:sp>
      <p:sp>
        <p:nvSpPr>
          <p:cNvPr id="1146" name="Google Shape;1146;p86"/>
          <p:cNvSpPr/>
          <p:nvPr/>
        </p:nvSpPr>
        <p:spPr>
          <a:xfrm rot="2345">
            <a:off x="6668814" y="5636763"/>
            <a:ext cx="439800" cy="210300"/>
          </a:xfrm>
          <a:prstGeom prst="rightArrow">
            <a:avLst>
              <a:gd fmla="val 21268" name="adj1"/>
              <a:gd fmla="val 101723" name="adj2"/>
            </a:avLst>
          </a:prstGeom>
          <a:solidFill>
            <a:srgbClr val="0033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87"/>
          <p:cNvSpPr txBox="1"/>
          <p:nvPr>
            <p:ph idx="12" type="sldNum"/>
          </p:nvPr>
        </p:nvSpPr>
        <p:spPr>
          <a:xfrm>
            <a:off x="8534725" y="6242808"/>
            <a:ext cx="548700" cy="597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152" name="Google Shape;1152;p87"/>
          <p:cNvSpPr/>
          <p:nvPr/>
        </p:nvSpPr>
        <p:spPr>
          <a:xfrm>
            <a:off x="503050" y="4008125"/>
            <a:ext cx="8090400" cy="2242500"/>
          </a:xfrm>
          <a:prstGeom prst="rect">
            <a:avLst/>
          </a:prstGeom>
          <a:solidFill>
            <a:schemeClr val="lt2"/>
          </a:solidFill>
          <a:ln>
            <a:noFill/>
          </a:ln>
        </p:spPr>
        <p:txBody>
          <a:bodyPr anchorCtr="0" anchor="ctr" bIns="39875" lIns="79775" spcFirstLastPara="1" rIns="79775" wrap="square" tIns="398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Arial"/>
              <a:ea typeface="Arial"/>
              <a:cs typeface="Arial"/>
              <a:sym typeface="Arial"/>
            </a:endParaRPr>
          </a:p>
        </p:txBody>
      </p:sp>
      <p:graphicFrame>
        <p:nvGraphicFramePr>
          <p:cNvPr id="1153" name="Google Shape;1153;p87"/>
          <p:cNvGraphicFramePr/>
          <p:nvPr/>
        </p:nvGraphicFramePr>
        <p:xfrm>
          <a:off x="641484" y="4223647"/>
          <a:ext cx="3000000" cy="3000000"/>
        </p:xfrm>
        <a:graphic>
          <a:graphicData uri="http://schemas.openxmlformats.org/drawingml/2006/table">
            <a:tbl>
              <a:tblPr bandRow="1" firstRow="1">
                <a:noFill/>
                <a:tableStyleId>{4448AF13-F960-4533-BA5F-27A943BCC8A5}</a:tableStyleId>
              </a:tblPr>
              <a:tblGrid>
                <a:gridCol w="899100"/>
                <a:gridCol w="2989775"/>
              </a:tblGrid>
              <a:tr h="336425">
                <a:tc>
                  <a:txBody>
                    <a:bodyPr/>
                    <a:lstStyle/>
                    <a:p>
                      <a:pPr indent="0" lvl="0" marL="0" marR="0" rtl="0" algn="l">
                        <a:lnSpc>
                          <a:spcPct val="100000"/>
                        </a:lnSpc>
                        <a:spcBef>
                          <a:spcPts val="0"/>
                        </a:spcBef>
                        <a:spcAft>
                          <a:spcPts val="0"/>
                        </a:spcAft>
                        <a:buClr>
                          <a:srgbClr val="000000"/>
                        </a:buClr>
                        <a:buSzPts val="700"/>
                        <a:buFont typeface="Arial"/>
                        <a:buNone/>
                      </a:pPr>
                      <a:r>
                        <a:rPr b="1" lang="ja" sz="700" u="none" cap="none" strike="noStrike">
                          <a:latin typeface="Arial"/>
                          <a:ea typeface="Arial"/>
                          <a:cs typeface="Arial"/>
                          <a:sym typeface="Arial"/>
                        </a:rPr>
                        <a:t>本社</a:t>
                      </a:r>
                      <a:endParaRPr sz="1300" u="none" cap="none" strike="noStrike"/>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ja" sz="700" u="none" cap="none" strike="noStrike">
                          <a:latin typeface="Arial"/>
                          <a:ea typeface="Arial"/>
                          <a:cs typeface="Arial"/>
                          <a:sym typeface="Arial"/>
                        </a:rPr>
                        <a:t>〒140-0002 東京都品川区東品川2-2-24 天王洲セントラルタワー3F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TEL:03-6712-9721 FAX:03-6712-9461</a:t>
                      </a:r>
                      <a:endParaRPr b="0" i="0" sz="700" u="none" cap="none" strike="noStrike">
                        <a:solidFill>
                          <a:schemeClr val="lt1"/>
                        </a:solidFill>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lang="ja" sz="700" u="none" cap="none" strike="noStrike">
                          <a:latin typeface="Arial"/>
                          <a:ea typeface="Arial"/>
                          <a:cs typeface="Arial"/>
                          <a:sym typeface="Arial"/>
                        </a:rPr>
                        <a:t>首都圏営業所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〒140-0002 東京都品川区東品川2-2-24 天王洲セントラルタワー3F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TEL:03-6712-9471 FAX:03-6712-9461</a:t>
                      </a:r>
                      <a:endParaRPr b="0"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札幌営業所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〒060-0062 北海道札幌市中央区南2条西9丁目1-2 サンケン札幌ビル6F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TEL:011-804-7170 FAX:011-804-7171</a:t>
                      </a:r>
                      <a:endParaRPr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仙台営業所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〒980- 0013 </a:t>
                      </a:r>
                      <a:r>
                        <a:rPr lang="ja" sz="700">
                          <a:latin typeface="Arial"/>
                          <a:ea typeface="Arial"/>
                          <a:cs typeface="Arial"/>
                          <a:sym typeface="Arial"/>
                        </a:rPr>
                        <a:t>宮城県仙台市青葉区大町1-4-1 明治安田生命仙台ビル 3F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TEL:022-217-2888 FAX:022-206-5222</a:t>
                      </a:r>
                      <a:endParaRPr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名古屋営業所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ja" sz="700">
                          <a:latin typeface="Arial"/>
                          <a:ea typeface="Arial"/>
                          <a:cs typeface="Arial"/>
                          <a:sym typeface="Arial"/>
                        </a:rPr>
                        <a:t>〒460-0003 愛知県名古屋市中区錦1丁目18番11号 CK21広小路伏見ビル 3F</a:t>
                      </a:r>
                      <a:endParaRPr sz="700">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ja" sz="700">
                          <a:latin typeface="Arial"/>
                          <a:ea typeface="Arial"/>
                          <a:cs typeface="Arial"/>
                          <a:sym typeface="Arial"/>
                        </a:rPr>
                        <a:t>TEL:052-857-0082 FAX:052-857-0083</a:t>
                      </a:r>
                      <a:endParaRPr sz="700">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sz="700">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1154" name="Google Shape;1154;p87"/>
          <p:cNvGraphicFramePr/>
          <p:nvPr/>
        </p:nvGraphicFramePr>
        <p:xfrm>
          <a:off x="4681015" y="4222800"/>
          <a:ext cx="3000000" cy="3000000"/>
        </p:xfrm>
        <a:graphic>
          <a:graphicData uri="http://schemas.openxmlformats.org/drawingml/2006/table">
            <a:tbl>
              <a:tblPr bandRow="1" firstRow="1">
                <a:noFill/>
                <a:tableStyleId>{4448AF13-F960-4533-BA5F-27A943BCC8A5}</a:tableStyleId>
              </a:tblPr>
              <a:tblGrid>
                <a:gridCol w="899125"/>
                <a:gridCol w="2989750"/>
              </a:tblGrid>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大阪営業所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〒532-0011 大阪府大阪市淀川区西中島7-1-29 新大阪SONEビル5F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TEL:06-6838-3077 FAX:06-4806-7056</a:t>
                      </a:r>
                      <a:endParaRPr b="0" i="0" sz="700" u="none" cap="none" strike="noStrike">
                        <a:solidFill>
                          <a:schemeClr val="lt1"/>
                        </a:solidFill>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広島営業所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〒732-0828 広島県広島市南区京橋町1-7 アスティ広島京橋ビルディング2F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TEL:082-236-6077 FAX:082-236-6078</a:t>
                      </a:r>
                      <a:endParaRPr b="0"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福岡営業所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ja" sz="700">
                          <a:latin typeface="Arial"/>
                          <a:ea typeface="Arial"/>
                          <a:cs typeface="Arial"/>
                          <a:sym typeface="Arial"/>
                        </a:rPr>
                        <a:t>〒812-0013 福岡県福岡市博多区博多駅東2-4-17　第6岡部ビル5F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TEL:092-483-1603 FAX:092-483-1604</a:t>
                      </a:r>
                      <a:endParaRPr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沖縄営業所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a:t>
                      </a:r>
                      <a:r>
                        <a:rPr lang="ja" sz="700">
                          <a:latin typeface="Arial"/>
                          <a:ea typeface="Arial"/>
                          <a:cs typeface="Arial"/>
                          <a:sym typeface="Arial"/>
                        </a:rPr>
                        <a:t>901-2127 沖縄県浦添市屋富祖1-6-3 森ビル</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lang="ja" sz="700">
                          <a:latin typeface="Arial"/>
                          <a:ea typeface="Arial"/>
                          <a:cs typeface="Arial"/>
                          <a:sym typeface="Arial"/>
                        </a:rPr>
                        <a:t>TEL:098-943-0511 FAX:098-943-0669</a:t>
                      </a:r>
                      <a:endParaRPr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lang="ja" sz="700" u="none" cap="none" strike="noStrike">
                          <a:latin typeface="Arial"/>
                          <a:ea typeface="Arial"/>
                          <a:cs typeface="Arial"/>
                          <a:sym typeface="Arial"/>
                        </a:rPr>
                        <a:t>チエルホームページ</a:t>
                      </a:r>
                      <a:endParaRPr sz="1300" u="none" cap="none" strike="noStrike"/>
                    </a:p>
                  </a:txBody>
                  <a:tcPr marT="41475" marB="41475"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70F5"/>
                        </a:buClr>
                        <a:buSzPts val="1300"/>
                        <a:buFont typeface="Arial"/>
                        <a:buNone/>
                      </a:pPr>
                      <a:r>
                        <a:rPr lang="ja" sz="1300">
                          <a:solidFill>
                            <a:srgbClr val="0070F5"/>
                          </a:solidFill>
                          <a:latin typeface="Arial"/>
                          <a:ea typeface="Arial"/>
                          <a:cs typeface="Arial"/>
                          <a:sym typeface="Arial"/>
                        </a:rPr>
                        <a:t>    </a:t>
                      </a:r>
                      <a:r>
                        <a:rPr lang="ja" sz="1300" u="none" cap="none" strike="noStrike">
                          <a:solidFill>
                            <a:srgbClr val="0070F5"/>
                          </a:solidFill>
                          <a:latin typeface="Arial"/>
                          <a:ea typeface="Arial"/>
                          <a:cs typeface="Arial"/>
                          <a:sym typeface="Arial"/>
                        </a:rPr>
                        <a:t>www.chieru.co.jp</a:t>
                      </a:r>
                      <a:endParaRPr b="1" sz="1300" u="none" cap="none" strike="noStrike">
                        <a:latin typeface="Arial"/>
                        <a:ea typeface="Arial"/>
                        <a:cs typeface="Arial"/>
                        <a:sym typeface="Arial"/>
                      </a:endParaRPr>
                    </a:p>
                  </a:txBody>
                  <a:tcPr marT="41475" marB="41475"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155" name="Google Shape;1155;p87"/>
          <p:cNvSpPr/>
          <p:nvPr/>
        </p:nvSpPr>
        <p:spPr>
          <a:xfrm>
            <a:off x="4633575" y="1069199"/>
            <a:ext cx="3960000" cy="2472300"/>
          </a:xfrm>
          <a:prstGeom prst="rect">
            <a:avLst/>
          </a:prstGeom>
          <a:solidFill>
            <a:schemeClr val="lt2"/>
          </a:solidFill>
          <a:ln>
            <a:noFill/>
          </a:ln>
        </p:spPr>
        <p:txBody>
          <a:bodyPr anchorCtr="0" anchor="ctr" bIns="39875" lIns="79775" spcFirstLastPara="1" rIns="79775" wrap="square" tIns="398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Arial"/>
              <a:ea typeface="Arial"/>
              <a:cs typeface="Arial"/>
              <a:sym typeface="Arial"/>
            </a:endParaRPr>
          </a:p>
        </p:txBody>
      </p:sp>
      <p:sp>
        <p:nvSpPr>
          <p:cNvPr id="1156" name="Google Shape;1156;p87"/>
          <p:cNvSpPr/>
          <p:nvPr/>
        </p:nvSpPr>
        <p:spPr>
          <a:xfrm>
            <a:off x="512675" y="1069200"/>
            <a:ext cx="3960000" cy="2472300"/>
          </a:xfrm>
          <a:prstGeom prst="rect">
            <a:avLst/>
          </a:prstGeom>
          <a:solidFill>
            <a:schemeClr val="lt2"/>
          </a:solidFill>
          <a:ln>
            <a:noFill/>
          </a:ln>
        </p:spPr>
        <p:txBody>
          <a:bodyPr anchorCtr="0" anchor="ctr" bIns="39875" lIns="79775" spcFirstLastPara="1" rIns="79775" wrap="square" tIns="398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Arial"/>
              <a:ea typeface="Arial"/>
              <a:cs typeface="Arial"/>
              <a:sym typeface="Arial"/>
            </a:endParaRPr>
          </a:p>
        </p:txBody>
      </p:sp>
      <p:sp>
        <p:nvSpPr>
          <p:cNvPr id="1157" name="Google Shape;1157;p87"/>
          <p:cNvSpPr/>
          <p:nvPr/>
        </p:nvSpPr>
        <p:spPr>
          <a:xfrm>
            <a:off x="502950" y="3696775"/>
            <a:ext cx="8090400" cy="391500"/>
          </a:xfrm>
          <a:prstGeom prst="rect">
            <a:avLst/>
          </a:prstGeom>
          <a:solidFill>
            <a:srgbClr val="F29206"/>
          </a:solidFill>
          <a:ln>
            <a:noFill/>
          </a:ln>
        </p:spPr>
        <p:txBody>
          <a:bodyPr anchorCtr="0" anchor="ctr" bIns="39875" lIns="157050" spcFirstLastPara="1" rIns="79775" wrap="square" tIns="39875">
            <a:noAutofit/>
          </a:bodyPr>
          <a:lstStyle/>
          <a:p>
            <a:pPr indent="0" lvl="0" marL="0" marR="0" rtl="0" algn="l">
              <a:lnSpc>
                <a:spcPct val="90000"/>
              </a:lnSpc>
              <a:spcBef>
                <a:spcPts val="0"/>
              </a:spcBef>
              <a:spcAft>
                <a:spcPts val="0"/>
              </a:spcAft>
              <a:buClr>
                <a:srgbClr val="000000"/>
              </a:buClr>
              <a:buSzPts val="1200"/>
              <a:buFont typeface="Arial"/>
              <a:buNone/>
            </a:pPr>
            <a:r>
              <a:rPr b="0" i="0" lang="ja" sz="1200" u="none" cap="none" strike="noStrike">
                <a:solidFill>
                  <a:schemeClr val="lt1"/>
                </a:solidFill>
                <a:latin typeface="Arial"/>
                <a:ea typeface="Arial"/>
                <a:cs typeface="Arial"/>
                <a:sym typeface="Arial"/>
              </a:rPr>
              <a:t>本社・営業所・チエルホームページ</a:t>
            </a:r>
            <a:endParaRPr b="0" i="0" sz="1200" u="none" cap="none" strike="noStrike">
              <a:solidFill>
                <a:schemeClr val="lt1"/>
              </a:solidFill>
              <a:latin typeface="Arial"/>
              <a:ea typeface="Arial"/>
              <a:cs typeface="Arial"/>
              <a:sym typeface="Arial"/>
            </a:endParaRPr>
          </a:p>
        </p:txBody>
      </p:sp>
      <p:sp>
        <p:nvSpPr>
          <p:cNvPr id="1158" name="Google Shape;1158;p87"/>
          <p:cNvSpPr/>
          <p:nvPr/>
        </p:nvSpPr>
        <p:spPr>
          <a:xfrm>
            <a:off x="723451" y="6328450"/>
            <a:ext cx="7493400" cy="195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ja" sz="800" u="none" cap="none" strike="noStrike">
                <a:solidFill>
                  <a:schemeClr val="dk1"/>
                </a:solidFill>
                <a:latin typeface="Arial"/>
                <a:ea typeface="Arial"/>
                <a:cs typeface="Arial"/>
                <a:sym typeface="Arial"/>
              </a:rPr>
              <a:t>※記載されている会社名および商品名は各社の商標もしくは登録商標です。※記載の仕様などは予告なく変更になる場合があります。予めご了承ください。</a:t>
            </a:r>
            <a:endParaRPr b="0" i="0" u="none" cap="none" strike="noStrike">
              <a:solidFill>
                <a:srgbClr val="000000"/>
              </a:solidFill>
              <a:latin typeface="Arial"/>
              <a:ea typeface="Arial"/>
              <a:cs typeface="Arial"/>
              <a:sym typeface="Arial"/>
            </a:endParaRPr>
          </a:p>
        </p:txBody>
      </p:sp>
      <p:sp>
        <p:nvSpPr>
          <p:cNvPr id="1159" name="Google Shape;1159;p87"/>
          <p:cNvSpPr/>
          <p:nvPr/>
        </p:nvSpPr>
        <p:spPr>
          <a:xfrm>
            <a:off x="503050" y="1065100"/>
            <a:ext cx="3960000" cy="391500"/>
          </a:xfrm>
          <a:prstGeom prst="rect">
            <a:avLst/>
          </a:prstGeom>
          <a:solidFill>
            <a:srgbClr val="55A26C"/>
          </a:solidFill>
          <a:ln>
            <a:noFill/>
          </a:ln>
        </p:spPr>
        <p:txBody>
          <a:bodyPr anchorCtr="0" anchor="ctr" bIns="39875" lIns="219850" spcFirstLastPara="1" rIns="79775" wrap="square" tIns="39875">
            <a:noAutofit/>
          </a:bodyPr>
          <a:lstStyle/>
          <a:p>
            <a:pPr indent="0" lvl="0" marL="0" marR="0" rtl="0" algn="l">
              <a:lnSpc>
                <a:spcPct val="120000"/>
              </a:lnSpc>
              <a:spcBef>
                <a:spcPts val="0"/>
              </a:spcBef>
              <a:spcAft>
                <a:spcPts val="0"/>
              </a:spcAft>
              <a:buClr>
                <a:srgbClr val="000000"/>
              </a:buClr>
              <a:buSzPts val="1400"/>
              <a:buFont typeface="Arial"/>
              <a:buNone/>
            </a:pPr>
            <a:r>
              <a:rPr b="1" i="0" lang="ja" sz="1400" u="none" cap="none" strike="noStrike">
                <a:solidFill>
                  <a:schemeClr val="lt1"/>
                </a:solidFill>
                <a:latin typeface="Arial"/>
                <a:ea typeface="Arial"/>
                <a:cs typeface="Arial"/>
                <a:sym typeface="Arial"/>
              </a:rPr>
              <a:t>資料請求・お問い合わせ</a:t>
            </a:r>
            <a:r>
              <a:rPr b="1" lang="ja">
                <a:solidFill>
                  <a:schemeClr val="lt1"/>
                </a:solidFill>
              </a:rPr>
              <a:t>　</a:t>
            </a:r>
            <a:r>
              <a:rPr b="0" i="0" lang="ja" sz="900" u="none" cap="none" strike="noStrike">
                <a:solidFill>
                  <a:schemeClr val="lt1"/>
                </a:solidFill>
                <a:latin typeface="Arial"/>
                <a:ea typeface="Arial"/>
                <a:cs typeface="Arial"/>
                <a:sym typeface="Arial"/>
              </a:rPr>
              <a:t>導入をご検討中のお客様</a:t>
            </a:r>
            <a:endParaRPr b="1" i="0" sz="1200" u="none" cap="none" strike="noStrike">
              <a:solidFill>
                <a:schemeClr val="lt1"/>
              </a:solidFill>
              <a:latin typeface="Arial"/>
              <a:ea typeface="Arial"/>
              <a:cs typeface="Arial"/>
              <a:sym typeface="Arial"/>
            </a:endParaRPr>
          </a:p>
        </p:txBody>
      </p:sp>
      <p:sp>
        <p:nvSpPr>
          <p:cNvPr id="1160" name="Google Shape;1160;p87"/>
          <p:cNvSpPr/>
          <p:nvPr/>
        </p:nvSpPr>
        <p:spPr>
          <a:xfrm>
            <a:off x="571044" y="1628567"/>
            <a:ext cx="3783300" cy="333300"/>
          </a:xfrm>
          <a:prstGeom prst="rect">
            <a:avLst/>
          </a:prstGeom>
          <a:noFill/>
          <a:ln>
            <a:noFill/>
          </a:ln>
        </p:spPr>
        <p:txBody>
          <a:bodyPr anchorCtr="0" anchor="t" bIns="39875" lIns="219850" spcFirstLastPara="1" rIns="79775" wrap="square" tIns="39875">
            <a:noAutofit/>
          </a:bodyPr>
          <a:lstStyle/>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chemeClr val="dk1"/>
                </a:solidFill>
                <a:latin typeface="Arial"/>
                <a:ea typeface="Arial"/>
                <a:cs typeface="Arial"/>
                <a:sym typeface="Arial"/>
              </a:rPr>
              <a:t>どんなご要望でもお気軽にお問い合わせください。</a:t>
            </a:r>
            <a:endParaRPr b="0" i="0" sz="1000" u="none" cap="none" strike="noStrike">
              <a:solidFill>
                <a:schemeClr val="dk2"/>
              </a:solidFill>
              <a:latin typeface="Arial"/>
              <a:ea typeface="Arial"/>
              <a:cs typeface="Arial"/>
              <a:sym typeface="Arial"/>
            </a:endParaRPr>
          </a:p>
        </p:txBody>
      </p:sp>
      <p:sp>
        <p:nvSpPr>
          <p:cNvPr id="1161" name="Google Shape;1161;p87"/>
          <p:cNvSpPr/>
          <p:nvPr/>
        </p:nvSpPr>
        <p:spPr>
          <a:xfrm>
            <a:off x="4637175" y="1063050"/>
            <a:ext cx="3960000" cy="391500"/>
          </a:xfrm>
          <a:prstGeom prst="rect">
            <a:avLst/>
          </a:prstGeom>
          <a:solidFill>
            <a:srgbClr val="55A26C"/>
          </a:solidFill>
          <a:ln>
            <a:noFill/>
          </a:ln>
        </p:spPr>
        <p:txBody>
          <a:bodyPr anchorCtr="0" anchor="ctr" bIns="39875" lIns="219850" spcFirstLastPara="1" rIns="79775" wrap="square" tIns="39875">
            <a:noAutofit/>
          </a:bodyPr>
          <a:lstStyle/>
          <a:p>
            <a:pPr indent="0" lvl="0" marL="0" marR="0" rtl="0" algn="l">
              <a:lnSpc>
                <a:spcPct val="120000"/>
              </a:lnSpc>
              <a:spcBef>
                <a:spcPts val="0"/>
              </a:spcBef>
              <a:spcAft>
                <a:spcPts val="0"/>
              </a:spcAft>
              <a:buClr>
                <a:srgbClr val="000000"/>
              </a:buClr>
              <a:buSzPts val="1400"/>
              <a:buFont typeface="Arial"/>
              <a:buNone/>
            </a:pPr>
            <a:r>
              <a:rPr b="1" i="0" lang="ja" sz="1400" u="none" cap="none" strike="noStrike">
                <a:solidFill>
                  <a:schemeClr val="lt1"/>
                </a:solidFill>
                <a:latin typeface="Arial"/>
                <a:ea typeface="Arial"/>
                <a:cs typeface="Arial"/>
                <a:sym typeface="Arial"/>
              </a:rPr>
              <a:t>お客様サポート</a:t>
            </a:r>
            <a:r>
              <a:rPr b="1" lang="ja">
                <a:solidFill>
                  <a:schemeClr val="lt1"/>
                </a:solidFill>
              </a:rPr>
              <a:t>　</a:t>
            </a:r>
            <a:r>
              <a:rPr b="0" i="0" lang="ja" sz="900" u="none" cap="none" strike="noStrike">
                <a:solidFill>
                  <a:schemeClr val="lt1"/>
                </a:solidFill>
                <a:latin typeface="Arial"/>
                <a:ea typeface="Arial"/>
                <a:cs typeface="Arial"/>
                <a:sym typeface="Arial"/>
              </a:rPr>
              <a:t>製品をご利用いただいているお客様</a:t>
            </a:r>
            <a:endParaRPr b="0" i="0" sz="900" u="none" cap="none" strike="noStrike">
              <a:solidFill>
                <a:schemeClr val="lt1"/>
              </a:solidFill>
              <a:latin typeface="Arial"/>
              <a:ea typeface="Arial"/>
              <a:cs typeface="Arial"/>
              <a:sym typeface="Arial"/>
            </a:endParaRPr>
          </a:p>
        </p:txBody>
      </p:sp>
      <p:sp>
        <p:nvSpPr>
          <p:cNvPr id="1162" name="Google Shape;1162;p87"/>
          <p:cNvSpPr/>
          <p:nvPr/>
        </p:nvSpPr>
        <p:spPr>
          <a:xfrm>
            <a:off x="4622197" y="1627584"/>
            <a:ext cx="3789300" cy="362700"/>
          </a:xfrm>
          <a:prstGeom prst="rect">
            <a:avLst/>
          </a:prstGeom>
          <a:noFill/>
          <a:ln>
            <a:noFill/>
          </a:ln>
        </p:spPr>
        <p:txBody>
          <a:bodyPr anchorCtr="0" anchor="t" bIns="39875" lIns="219850" spcFirstLastPara="1" rIns="79775" wrap="square" tIns="39875">
            <a:noAutofit/>
          </a:bodyPr>
          <a:lstStyle/>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chemeClr val="dk2"/>
                </a:solidFill>
                <a:latin typeface="Arial"/>
                <a:ea typeface="Arial"/>
                <a:cs typeface="Arial"/>
                <a:sym typeface="Arial"/>
              </a:rPr>
              <a:t>製品についてご不明な点がございましたら、</a:t>
            </a:r>
            <a:endParaRPr b="0"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chemeClr val="dk2"/>
                </a:solidFill>
                <a:latin typeface="Arial"/>
                <a:ea typeface="Arial"/>
                <a:cs typeface="Arial"/>
                <a:sym typeface="Arial"/>
              </a:rPr>
              <a:t>最初に「</a:t>
            </a:r>
            <a:r>
              <a:rPr lang="ja" sz="1000">
                <a:solidFill>
                  <a:schemeClr val="dk2"/>
                </a:solidFill>
              </a:rPr>
              <a:t>CHIeru 製品サポート</a:t>
            </a:r>
            <a:r>
              <a:rPr b="0" i="0" lang="ja" sz="1000" u="none" cap="none" strike="noStrike">
                <a:solidFill>
                  <a:schemeClr val="dk2"/>
                </a:solidFill>
                <a:latin typeface="Arial"/>
                <a:ea typeface="Arial"/>
                <a:cs typeface="Arial"/>
                <a:sym typeface="Arial"/>
              </a:rPr>
              <a:t>」をご参照ください。</a:t>
            </a:r>
            <a:endParaRPr b="0" i="0" sz="1200" u="none" cap="none" strike="noStrike">
              <a:solidFill>
                <a:srgbClr val="000000"/>
              </a:solidFill>
              <a:latin typeface="Arial"/>
              <a:ea typeface="Arial"/>
              <a:cs typeface="Arial"/>
              <a:sym typeface="Arial"/>
            </a:endParaRPr>
          </a:p>
        </p:txBody>
      </p:sp>
      <p:sp>
        <p:nvSpPr>
          <p:cNvPr id="1163" name="Google Shape;1163;p87"/>
          <p:cNvSpPr/>
          <p:nvPr/>
        </p:nvSpPr>
        <p:spPr>
          <a:xfrm>
            <a:off x="4086975" y="725425"/>
            <a:ext cx="4679400" cy="2097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800"/>
              <a:buFont typeface="Arial"/>
              <a:buNone/>
            </a:pPr>
            <a:r>
              <a:rPr b="0" i="0" lang="ja" sz="900" u="none" cap="none" strike="noStrike">
                <a:latin typeface="Helvetica Neue"/>
                <a:ea typeface="Helvetica Neue"/>
                <a:cs typeface="Helvetica Neue"/>
                <a:sym typeface="Helvetica Neue"/>
              </a:rPr>
              <a:t>お電話は、土日祝・弊社指定休日</a:t>
            </a:r>
            <a:r>
              <a:rPr lang="ja" sz="900">
                <a:latin typeface="Helvetica Neue"/>
                <a:ea typeface="Helvetica Neue"/>
                <a:cs typeface="Helvetica Neue"/>
                <a:sym typeface="Helvetica Neue"/>
              </a:rPr>
              <a:t>を</a:t>
            </a:r>
            <a:r>
              <a:rPr b="0" i="0" lang="ja" sz="900" u="none" cap="none" strike="noStrike">
                <a:latin typeface="Helvetica Neue"/>
                <a:ea typeface="Helvetica Neue"/>
                <a:cs typeface="Helvetica Neue"/>
                <a:sym typeface="Helvetica Neue"/>
              </a:rPr>
              <a:t>除く午前</a:t>
            </a:r>
            <a:r>
              <a:rPr lang="ja" sz="900">
                <a:latin typeface="Helvetica Neue"/>
                <a:ea typeface="Helvetica Neue"/>
                <a:cs typeface="Helvetica Neue"/>
                <a:sym typeface="Helvetica Neue"/>
              </a:rPr>
              <a:t>10:00</a:t>
            </a:r>
            <a:r>
              <a:rPr b="0" i="0" lang="ja" sz="900" u="none" cap="none" strike="noStrike">
                <a:latin typeface="Helvetica Neue"/>
                <a:ea typeface="Helvetica Neue"/>
                <a:cs typeface="Helvetica Neue"/>
                <a:sym typeface="Helvetica Neue"/>
              </a:rPr>
              <a:t>～午後</a:t>
            </a:r>
            <a:r>
              <a:rPr lang="ja" sz="900">
                <a:latin typeface="Helvetica Neue"/>
                <a:ea typeface="Helvetica Neue"/>
                <a:cs typeface="Helvetica Neue"/>
                <a:sym typeface="Helvetica Neue"/>
              </a:rPr>
              <a:t>5:00</a:t>
            </a:r>
            <a:r>
              <a:rPr b="0" i="0" lang="ja" sz="900" u="none" cap="none" strike="noStrike">
                <a:latin typeface="Helvetica Neue"/>
                <a:ea typeface="Helvetica Neue"/>
                <a:cs typeface="Helvetica Neue"/>
                <a:sym typeface="Helvetica Neue"/>
              </a:rPr>
              <a:t>まで受け付けております</a:t>
            </a:r>
            <a:endParaRPr b="0" i="0" sz="1300" u="none" cap="none" strike="noStrike">
              <a:latin typeface="Arial"/>
              <a:ea typeface="Arial"/>
              <a:cs typeface="Arial"/>
              <a:sym typeface="Arial"/>
            </a:endParaRPr>
          </a:p>
        </p:txBody>
      </p:sp>
      <p:sp>
        <p:nvSpPr>
          <p:cNvPr id="1164" name="Google Shape;1164;p87"/>
          <p:cNvSpPr/>
          <p:nvPr/>
        </p:nvSpPr>
        <p:spPr>
          <a:xfrm>
            <a:off x="4625210" y="2359868"/>
            <a:ext cx="3783300" cy="223500"/>
          </a:xfrm>
          <a:prstGeom prst="rect">
            <a:avLst/>
          </a:prstGeom>
          <a:noFill/>
          <a:ln>
            <a:noFill/>
          </a:ln>
        </p:spPr>
        <p:txBody>
          <a:bodyPr anchorCtr="0" anchor="t" bIns="39875" lIns="219850" spcFirstLastPara="1" rIns="79775" wrap="square" tIns="39875">
            <a:noAutofit/>
          </a:bodyPr>
          <a:lstStyle/>
          <a:p>
            <a:pPr indent="0" lvl="0" marL="0" marR="0" rtl="0" algn="l">
              <a:lnSpc>
                <a:spcPct val="100000"/>
              </a:lnSpc>
              <a:spcBef>
                <a:spcPts val="0"/>
              </a:spcBef>
              <a:spcAft>
                <a:spcPts val="0"/>
              </a:spcAft>
              <a:buClr>
                <a:srgbClr val="000000"/>
              </a:buClr>
              <a:buSzPts val="900"/>
              <a:buFont typeface="Arial"/>
              <a:buNone/>
            </a:pPr>
            <a:r>
              <a:rPr b="0" i="0" lang="ja" sz="900" u="none" cap="none" strike="noStrike">
                <a:solidFill>
                  <a:schemeClr val="dk2"/>
                </a:solidFill>
                <a:latin typeface="Arial"/>
                <a:ea typeface="Arial"/>
                <a:cs typeface="Arial"/>
                <a:sym typeface="Arial"/>
              </a:rPr>
              <a:t>問題が解決できない場合、下記の方法でお問い合わせください。</a:t>
            </a:r>
            <a:endParaRPr b="0" i="0" sz="1200" u="none" cap="none" strike="noStrike">
              <a:solidFill>
                <a:srgbClr val="000000"/>
              </a:solidFill>
              <a:latin typeface="Arial"/>
              <a:ea typeface="Arial"/>
              <a:cs typeface="Arial"/>
              <a:sym typeface="Arial"/>
            </a:endParaRPr>
          </a:p>
        </p:txBody>
      </p:sp>
      <p:sp>
        <p:nvSpPr>
          <p:cNvPr id="1165" name="Google Shape;1165;p87"/>
          <p:cNvSpPr/>
          <p:nvPr/>
        </p:nvSpPr>
        <p:spPr>
          <a:xfrm>
            <a:off x="5077024" y="2050500"/>
            <a:ext cx="1754400" cy="2793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200"/>
              <a:buFont typeface="Arial"/>
              <a:buNone/>
            </a:pPr>
            <a:r>
              <a:rPr lang="ja" sz="1200">
                <a:solidFill>
                  <a:srgbClr val="0070F5"/>
                </a:solidFill>
                <a:latin typeface="Merriweather Sans"/>
                <a:ea typeface="Merriweather Sans"/>
                <a:cs typeface="Merriweather Sans"/>
                <a:sym typeface="Merriweather Sans"/>
              </a:rPr>
              <a:t>support.chieru.net</a:t>
            </a:r>
            <a:endParaRPr b="0" i="0" sz="1200" u="none" cap="none" strike="noStrike">
              <a:solidFill>
                <a:srgbClr val="0070F5"/>
              </a:solidFill>
              <a:latin typeface="Merriweather Sans"/>
              <a:ea typeface="Merriweather Sans"/>
              <a:cs typeface="Merriweather Sans"/>
              <a:sym typeface="Merriweather Sans"/>
            </a:endParaRPr>
          </a:p>
        </p:txBody>
      </p:sp>
      <p:sp>
        <p:nvSpPr>
          <p:cNvPr id="1166" name="Google Shape;1166;p87">
            <a:hlinkClick r:id="rId3"/>
          </p:cNvPr>
          <p:cNvSpPr/>
          <p:nvPr/>
        </p:nvSpPr>
        <p:spPr>
          <a:xfrm>
            <a:off x="5113550" y="2122833"/>
            <a:ext cx="1445700" cy="225300"/>
          </a:xfrm>
          <a:prstGeom prst="rect">
            <a:avLst/>
          </a:prstGeom>
          <a:noFill/>
          <a:ln>
            <a:noFill/>
          </a:ln>
        </p:spPr>
        <p:txBody>
          <a:bodyPr anchorCtr="0" anchor="ctr" bIns="39875" lIns="79775" spcFirstLastPara="1" rIns="79775" wrap="square" tIns="398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grpSp>
        <p:nvGrpSpPr>
          <p:cNvPr id="1167" name="Google Shape;1167;p87"/>
          <p:cNvGrpSpPr/>
          <p:nvPr/>
        </p:nvGrpSpPr>
        <p:grpSpPr>
          <a:xfrm>
            <a:off x="4867601" y="2649138"/>
            <a:ext cx="1691724" cy="820186"/>
            <a:chOff x="5298846" y="2717656"/>
            <a:chExt cx="1978162" cy="904085"/>
          </a:xfrm>
        </p:grpSpPr>
        <p:sp>
          <p:nvSpPr>
            <p:cNvPr id="1168" name="Google Shape;1168;p87"/>
            <p:cNvSpPr/>
            <p:nvPr/>
          </p:nvSpPr>
          <p:spPr>
            <a:xfrm>
              <a:off x="5546908" y="3344841"/>
              <a:ext cx="1730100" cy="2769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rgbClr val="0070F5"/>
                  </a:solidFill>
                  <a:latin typeface="Arial"/>
                  <a:ea typeface="Arial"/>
                  <a:cs typeface="Arial"/>
                  <a:sym typeface="Arial"/>
                </a:rPr>
                <a:t>support@chieru.co.jp </a:t>
              </a:r>
              <a:endParaRPr b="0" i="0" sz="1000" u="none" cap="none" strike="noStrike">
                <a:solidFill>
                  <a:srgbClr val="0070F5"/>
                </a:solidFill>
                <a:latin typeface="Arial"/>
                <a:ea typeface="Arial"/>
                <a:cs typeface="Arial"/>
                <a:sym typeface="Arial"/>
              </a:endParaRPr>
            </a:p>
          </p:txBody>
        </p:sp>
        <p:sp>
          <p:nvSpPr>
            <p:cNvPr id="1169" name="Google Shape;1169;p87"/>
            <p:cNvSpPr/>
            <p:nvPr/>
          </p:nvSpPr>
          <p:spPr>
            <a:xfrm>
              <a:off x="5546908" y="2717656"/>
              <a:ext cx="1364400" cy="3078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2"/>
                  </a:solidFill>
                  <a:latin typeface="Arial"/>
                  <a:ea typeface="Arial"/>
                  <a:cs typeface="Arial"/>
                  <a:sym typeface="Arial"/>
                </a:rPr>
                <a:t>03-5781-8110</a:t>
              </a:r>
              <a:endParaRPr b="0" i="0" sz="1200" u="none" cap="none" strike="noStrike">
                <a:solidFill>
                  <a:srgbClr val="000000"/>
                </a:solidFill>
                <a:latin typeface="Arial"/>
                <a:ea typeface="Arial"/>
                <a:cs typeface="Arial"/>
                <a:sym typeface="Arial"/>
              </a:endParaRPr>
            </a:p>
          </p:txBody>
        </p:sp>
        <p:sp>
          <p:nvSpPr>
            <p:cNvPr id="1170" name="Google Shape;1170;p87"/>
            <p:cNvSpPr/>
            <p:nvPr/>
          </p:nvSpPr>
          <p:spPr>
            <a:xfrm>
              <a:off x="5546908" y="3030997"/>
              <a:ext cx="1364400" cy="3078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200"/>
                <a:buFont typeface="Arial"/>
                <a:buNone/>
              </a:pPr>
              <a:r>
                <a:rPr b="0" i="0" lang="ja" sz="1200" u="none" cap="none" strike="noStrike">
                  <a:solidFill>
                    <a:schemeClr val="dk2"/>
                  </a:solidFill>
                  <a:latin typeface="Arial"/>
                  <a:ea typeface="Arial"/>
                  <a:cs typeface="Arial"/>
                  <a:sym typeface="Arial"/>
                </a:rPr>
                <a:t>03-6712-9461</a:t>
              </a:r>
              <a:endParaRPr b="0" i="0" sz="1200" u="none" cap="none" strike="noStrike">
                <a:solidFill>
                  <a:srgbClr val="000000"/>
                </a:solidFill>
                <a:latin typeface="Arial"/>
                <a:ea typeface="Arial"/>
                <a:cs typeface="Arial"/>
                <a:sym typeface="Arial"/>
              </a:endParaRPr>
            </a:p>
          </p:txBody>
        </p:sp>
        <p:sp>
          <p:nvSpPr>
            <p:cNvPr id="1171" name="Google Shape;1171;p87">
              <a:hlinkClick r:id="rId4"/>
            </p:cNvPr>
            <p:cNvSpPr/>
            <p:nvPr/>
          </p:nvSpPr>
          <p:spPr>
            <a:xfrm>
              <a:off x="5590121" y="3351488"/>
              <a:ext cx="1643400" cy="263700"/>
            </a:xfrm>
            <a:prstGeom prst="rect">
              <a:avLst/>
            </a:prstGeom>
            <a:noFill/>
            <a:ln>
              <a:noFill/>
            </a:ln>
          </p:spPr>
          <p:txBody>
            <a:bodyPr anchorCtr="0" anchor="ctr" bIns="39875" lIns="79775" spcFirstLastPara="1" rIns="79775" wrap="square" tIns="398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pic>
          <p:nvPicPr>
            <p:cNvPr id="1172" name="Google Shape;1172;p87"/>
            <p:cNvPicPr preferRelativeResize="0"/>
            <p:nvPr/>
          </p:nvPicPr>
          <p:blipFill rotWithShape="1">
            <a:blip r:embed="rId5">
              <a:alphaModFix/>
            </a:blip>
            <a:srcRect b="0" l="0" r="0" t="0"/>
            <a:stretch/>
          </p:blipFill>
          <p:spPr>
            <a:xfrm>
              <a:off x="5306129" y="3100510"/>
              <a:ext cx="180000" cy="168750"/>
            </a:xfrm>
            <a:prstGeom prst="rect">
              <a:avLst/>
            </a:prstGeom>
            <a:noFill/>
            <a:ln>
              <a:noFill/>
            </a:ln>
          </p:spPr>
        </p:pic>
        <p:pic>
          <p:nvPicPr>
            <p:cNvPr id="1173" name="Google Shape;1173;p87"/>
            <p:cNvPicPr preferRelativeResize="0"/>
            <p:nvPr/>
          </p:nvPicPr>
          <p:blipFill rotWithShape="1">
            <a:blip r:embed="rId6">
              <a:alphaModFix/>
            </a:blip>
            <a:srcRect b="0" l="0" r="0" t="0"/>
            <a:stretch/>
          </p:blipFill>
          <p:spPr>
            <a:xfrm>
              <a:off x="5298846" y="3411340"/>
              <a:ext cx="180000" cy="144000"/>
            </a:xfrm>
            <a:prstGeom prst="rect">
              <a:avLst/>
            </a:prstGeom>
            <a:noFill/>
            <a:ln>
              <a:noFill/>
            </a:ln>
          </p:spPr>
        </p:pic>
        <p:pic>
          <p:nvPicPr>
            <p:cNvPr id="1174" name="Google Shape;1174;p87"/>
            <p:cNvPicPr preferRelativeResize="0"/>
            <p:nvPr/>
          </p:nvPicPr>
          <p:blipFill rotWithShape="1">
            <a:blip r:embed="rId7">
              <a:alphaModFix/>
            </a:blip>
            <a:srcRect b="0" l="0" r="0" t="0"/>
            <a:stretch/>
          </p:blipFill>
          <p:spPr>
            <a:xfrm>
              <a:off x="5306129" y="2797454"/>
              <a:ext cx="180000" cy="148180"/>
            </a:xfrm>
            <a:prstGeom prst="rect">
              <a:avLst/>
            </a:prstGeom>
            <a:noFill/>
            <a:ln>
              <a:noFill/>
            </a:ln>
          </p:spPr>
        </p:pic>
      </p:grpSp>
      <p:pic>
        <p:nvPicPr>
          <p:cNvPr id="1175" name="Google Shape;1175;p87"/>
          <p:cNvPicPr preferRelativeResize="0"/>
          <p:nvPr/>
        </p:nvPicPr>
        <p:blipFill rotWithShape="1">
          <a:blip r:embed="rId8">
            <a:alphaModFix/>
          </a:blip>
          <a:srcRect b="0" l="0" r="0" t="0"/>
          <a:stretch/>
        </p:blipFill>
        <p:spPr>
          <a:xfrm>
            <a:off x="4867590" y="2163288"/>
            <a:ext cx="138548" cy="138548"/>
          </a:xfrm>
          <a:prstGeom prst="rect">
            <a:avLst/>
          </a:prstGeom>
          <a:noFill/>
          <a:ln>
            <a:noFill/>
          </a:ln>
        </p:spPr>
      </p:pic>
      <p:grpSp>
        <p:nvGrpSpPr>
          <p:cNvPr id="1176" name="Google Shape;1176;p87"/>
          <p:cNvGrpSpPr/>
          <p:nvPr/>
        </p:nvGrpSpPr>
        <p:grpSpPr>
          <a:xfrm>
            <a:off x="818646" y="1894717"/>
            <a:ext cx="1978045" cy="820186"/>
            <a:chOff x="742538" y="2717656"/>
            <a:chExt cx="2312962" cy="904085"/>
          </a:xfrm>
        </p:grpSpPr>
        <p:sp>
          <p:nvSpPr>
            <p:cNvPr id="1177" name="Google Shape;1177;p87"/>
            <p:cNvSpPr/>
            <p:nvPr/>
          </p:nvSpPr>
          <p:spPr>
            <a:xfrm>
              <a:off x="990600" y="3344841"/>
              <a:ext cx="2064900" cy="2769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rgbClr val="0070F5"/>
                  </a:solidFill>
                  <a:latin typeface="Arial"/>
                  <a:ea typeface="Arial"/>
                  <a:cs typeface="Arial"/>
                  <a:sym typeface="Arial"/>
                </a:rPr>
                <a:t>chieru-sales@chieru.co.jp </a:t>
              </a:r>
              <a:endParaRPr b="0" i="0" sz="1000" u="none" cap="none" strike="noStrike">
                <a:solidFill>
                  <a:srgbClr val="0070F5"/>
                </a:solidFill>
                <a:latin typeface="Arial"/>
                <a:ea typeface="Arial"/>
                <a:cs typeface="Arial"/>
                <a:sym typeface="Arial"/>
              </a:endParaRPr>
            </a:p>
          </p:txBody>
        </p:sp>
        <p:sp>
          <p:nvSpPr>
            <p:cNvPr id="1178" name="Google Shape;1178;p87"/>
            <p:cNvSpPr/>
            <p:nvPr/>
          </p:nvSpPr>
          <p:spPr>
            <a:xfrm>
              <a:off x="990600" y="2717656"/>
              <a:ext cx="1364400" cy="3078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2"/>
                  </a:solidFill>
                </a:rPr>
                <a:t>03-6712-9721</a:t>
              </a:r>
              <a:endParaRPr b="1" i="0" sz="1200" u="none" cap="none" strike="noStrike">
                <a:solidFill>
                  <a:srgbClr val="000000"/>
                </a:solidFill>
              </a:endParaRPr>
            </a:p>
          </p:txBody>
        </p:sp>
        <p:sp>
          <p:nvSpPr>
            <p:cNvPr id="1179" name="Google Shape;1179;p87"/>
            <p:cNvSpPr/>
            <p:nvPr/>
          </p:nvSpPr>
          <p:spPr>
            <a:xfrm>
              <a:off x="990600" y="3030997"/>
              <a:ext cx="1364400" cy="3078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200"/>
                <a:buFont typeface="Arial"/>
                <a:buNone/>
              </a:pPr>
              <a:r>
                <a:rPr b="0" i="0" lang="ja" sz="1200" u="none" cap="none" strike="noStrike">
                  <a:solidFill>
                    <a:schemeClr val="dk2"/>
                  </a:solidFill>
                  <a:latin typeface="Arial"/>
                  <a:ea typeface="Arial"/>
                  <a:cs typeface="Arial"/>
                  <a:sym typeface="Arial"/>
                </a:rPr>
                <a:t>03-6712-9461</a:t>
              </a:r>
              <a:endParaRPr b="0" i="0" sz="1200" u="none" cap="none" strike="noStrike">
                <a:solidFill>
                  <a:srgbClr val="000000"/>
                </a:solidFill>
                <a:latin typeface="Arial"/>
                <a:ea typeface="Arial"/>
                <a:cs typeface="Arial"/>
                <a:sym typeface="Arial"/>
              </a:endParaRPr>
            </a:p>
          </p:txBody>
        </p:sp>
        <p:sp>
          <p:nvSpPr>
            <p:cNvPr id="1180" name="Google Shape;1180;p87">
              <a:hlinkClick r:id="rId9"/>
            </p:cNvPr>
            <p:cNvSpPr/>
            <p:nvPr/>
          </p:nvSpPr>
          <p:spPr>
            <a:xfrm>
              <a:off x="1033837" y="3344338"/>
              <a:ext cx="1975800" cy="276900"/>
            </a:xfrm>
            <a:prstGeom prst="rect">
              <a:avLst/>
            </a:prstGeom>
            <a:noFill/>
            <a:ln>
              <a:noFill/>
            </a:ln>
          </p:spPr>
          <p:txBody>
            <a:bodyPr anchorCtr="0" anchor="ctr" bIns="39875" lIns="79775" spcFirstLastPara="1" rIns="79775" wrap="square" tIns="398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pic>
          <p:nvPicPr>
            <p:cNvPr id="1181" name="Google Shape;1181;p87"/>
            <p:cNvPicPr preferRelativeResize="0"/>
            <p:nvPr/>
          </p:nvPicPr>
          <p:blipFill rotWithShape="1">
            <a:blip r:embed="rId5">
              <a:alphaModFix/>
            </a:blip>
            <a:srcRect b="0" l="0" r="0" t="0"/>
            <a:stretch/>
          </p:blipFill>
          <p:spPr>
            <a:xfrm>
              <a:off x="749821" y="3100510"/>
              <a:ext cx="180000" cy="168750"/>
            </a:xfrm>
            <a:prstGeom prst="rect">
              <a:avLst/>
            </a:prstGeom>
            <a:noFill/>
            <a:ln>
              <a:noFill/>
            </a:ln>
          </p:spPr>
        </p:pic>
        <p:pic>
          <p:nvPicPr>
            <p:cNvPr id="1182" name="Google Shape;1182;p87"/>
            <p:cNvPicPr preferRelativeResize="0"/>
            <p:nvPr/>
          </p:nvPicPr>
          <p:blipFill rotWithShape="1">
            <a:blip r:embed="rId6">
              <a:alphaModFix/>
            </a:blip>
            <a:srcRect b="0" l="0" r="0" t="0"/>
            <a:stretch/>
          </p:blipFill>
          <p:spPr>
            <a:xfrm>
              <a:off x="742538" y="3411340"/>
              <a:ext cx="180000" cy="144000"/>
            </a:xfrm>
            <a:prstGeom prst="rect">
              <a:avLst/>
            </a:prstGeom>
            <a:noFill/>
            <a:ln>
              <a:noFill/>
            </a:ln>
          </p:spPr>
        </p:pic>
        <p:pic>
          <p:nvPicPr>
            <p:cNvPr id="1183" name="Google Shape;1183;p87"/>
            <p:cNvPicPr preferRelativeResize="0"/>
            <p:nvPr/>
          </p:nvPicPr>
          <p:blipFill rotWithShape="1">
            <a:blip r:embed="rId7">
              <a:alphaModFix/>
            </a:blip>
            <a:srcRect b="0" l="0" r="0" t="0"/>
            <a:stretch/>
          </p:blipFill>
          <p:spPr>
            <a:xfrm>
              <a:off x="749821" y="2797454"/>
              <a:ext cx="180000" cy="148180"/>
            </a:xfrm>
            <a:prstGeom prst="rect">
              <a:avLst/>
            </a:prstGeom>
            <a:noFill/>
            <a:ln>
              <a:noFill/>
            </a:ln>
          </p:spPr>
        </p:pic>
      </p:grpSp>
      <p:sp>
        <p:nvSpPr>
          <p:cNvPr id="1184" name="Google Shape;1184;p87"/>
          <p:cNvSpPr/>
          <p:nvPr/>
        </p:nvSpPr>
        <p:spPr>
          <a:xfrm>
            <a:off x="1192224" y="3160184"/>
            <a:ext cx="2481900" cy="2511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rgbClr val="0070F5"/>
                </a:solidFill>
                <a:latin typeface="Merriweather Sans"/>
                <a:ea typeface="Merriweather Sans"/>
                <a:cs typeface="Merriweather Sans"/>
                <a:sym typeface="Merriweather Sans"/>
              </a:rPr>
              <a:t>www.chieru.co.jp/mailform/inquiry/</a:t>
            </a:r>
            <a:endParaRPr b="0" i="0" sz="1000" u="none" cap="none" strike="noStrike">
              <a:solidFill>
                <a:srgbClr val="0070F5"/>
              </a:solidFill>
              <a:latin typeface="Merriweather Sans"/>
              <a:ea typeface="Merriweather Sans"/>
              <a:cs typeface="Merriweather Sans"/>
              <a:sym typeface="Merriweather Sans"/>
            </a:endParaRPr>
          </a:p>
        </p:txBody>
      </p:sp>
      <p:sp>
        <p:nvSpPr>
          <p:cNvPr id="1185" name="Google Shape;1185;p87">
            <a:hlinkClick r:id="rId10"/>
          </p:cNvPr>
          <p:cNvSpPr/>
          <p:nvPr/>
        </p:nvSpPr>
        <p:spPr>
          <a:xfrm>
            <a:off x="1048144" y="3191653"/>
            <a:ext cx="2388300" cy="225300"/>
          </a:xfrm>
          <a:prstGeom prst="rect">
            <a:avLst/>
          </a:prstGeom>
          <a:noFill/>
          <a:ln>
            <a:noFill/>
          </a:ln>
        </p:spPr>
        <p:txBody>
          <a:bodyPr anchorCtr="0" anchor="ctr" bIns="39875" lIns="79775" spcFirstLastPara="1" rIns="79775" wrap="square" tIns="398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pic>
        <p:nvPicPr>
          <p:cNvPr id="1186" name="Google Shape;1186;p87"/>
          <p:cNvPicPr preferRelativeResize="0"/>
          <p:nvPr/>
        </p:nvPicPr>
        <p:blipFill rotWithShape="1">
          <a:blip r:embed="rId8">
            <a:alphaModFix/>
          </a:blip>
          <a:srcRect b="0" l="0" r="0" t="0"/>
          <a:stretch/>
        </p:blipFill>
        <p:spPr>
          <a:xfrm>
            <a:off x="969497" y="3188326"/>
            <a:ext cx="138548" cy="138548"/>
          </a:xfrm>
          <a:prstGeom prst="rect">
            <a:avLst/>
          </a:prstGeom>
          <a:noFill/>
          <a:ln>
            <a:noFill/>
          </a:ln>
        </p:spPr>
      </p:pic>
      <p:sp>
        <p:nvSpPr>
          <p:cNvPr id="1187" name="Google Shape;1187;p87"/>
          <p:cNvSpPr/>
          <p:nvPr/>
        </p:nvSpPr>
        <p:spPr>
          <a:xfrm>
            <a:off x="594658" y="2811444"/>
            <a:ext cx="3783300" cy="223500"/>
          </a:xfrm>
          <a:prstGeom prst="rect">
            <a:avLst/>
          </a:prstGeom>
          <a:noFill/>
          <a:ln>
            <a:noFill/>
          </a:ln>
        </p:spPr>
        <p:txBody>
          <a:bodyPr anchorCtr="0" anchor="t" bIns="39875" lIns="219850" spcFirstLastPara="1" rIns="79775" wrap="square" tIns="39875">
            <a:noAutofit/>
          </a:bodyPr>
          <a:lstStyle/>
          <a:p>
            <a:pPr indent="0" lvl="0" marL="0" marR="0" rtl="0" algn="l">
              <a:lnSpc>
                <a:spcPct val="100000"/>
              </a:lnSpc>
              <a:spcBef>
                <a:spcPts val="0"/>
              </a:spcBef>
              <a:spcAft>
                <a:spcPts val="0"/>
              </a:spcAft>
              <a:buClr>
                <a:srgbClr val="000000"/>
              </a:buClr>
              <a:buSzPts val="900"/>
              <a:buFont typeface="Arial"/>
              <a:buNone/>
            </a:pPr>
            <a:r>
              <a:rPr b="0" i="0" lang="ja" sz="900" u="none" cap="none" strike="noStrike">
                <a:solidFill>
                  <a:schemeClr val="dk2"/>
                </a:solidFill>
                <a:latin typeface="Arial"/>
                <a:ea typeface="Arial"/>
                <a:cs typeface="Arial"/>
                <a:sym typeface="Arial"/>
              </a:rPr>
              <a:t>お問い合わせフォームもご用意しています。</a:t>
            </a:r>
            <a:endParaRPr b="0" i="0" sz="1200" u="none" cap="none" strike="noStrike">
              <a:solidFill>
                <a:srgbClr val="000000"/>
              </a:solidFill>
              <a:latin typeface="Arial"/>
              <a:ea typeface="Arial"/>
              <a:cs typeface="Arial"/>
              <a:sym typeface="Arial"/>
            </a:endParaRPr>
          </a:p>
        </p:txBody>
      </p:sp>
      <p:sp>
        <p:nvSpPr>
          <p:cNvPr id="1188" name="Google Shape;1188;p87"/>
          <p:cNvSpPr/>
          <p:nvPr/>
        </p:nvSpPr>
        <p:spPr>
          <a:xfrm>
            <a:off x="3491273" y="2682895"/>
            <a:ext cx="750300" cy="167700"/>
          </a:xfrm>
          <a:prstGeom prst="rect">
            <a:avLst/>
          </a:prstGeom>
          <a:noFill/>
          <a:ln>
            <a:noFill/>
          </a:ln>
        </p:spPr>
        <p:txBody>
          <a:bodyPr anchorCtr="0" anchor="t" bIns="39875" lIns="79775" spcFirstLastPara="1" rIns="79775" wrap="square" tIns="39875">
            <a:noAutofit/>
          </a:bodyPr>
          <a:lstStyle/>
          <a:p>
            <a:pPr indent="0" lvl="0" marL="0" marR="0" rtl="0" algn="ctr">
              <a:lnSpc>
                <a:spcPct val="100000"/>
              </a:lnSpc>
              <a:spcBef>
                <a:spcPts val="0"/>
              </a:spcBef>
              <a:spcAft>
                <a:spcPts val="0"/>
              </a:spcAft>
              <a:buClr>
                <a:srgbClr val="000000"/>
              </a:buClr>
              <a:buSzPts val="500"/>
              <a:buFont typeface="Arial"/>
              <a:buNone/>
            </a:pPr>
            <a:r>
              <a:rPr b="0" i="0" lang="ja" sz="500" u="none" cap="none" strike="noStrike">
                <a:solidFill>
                  <a:schemeClr val="dk2"/>
                </a:solidFill>
                <a:latin typeface="Arial"/>
                <a:ea typeface="Arial"/>
                <a:cs typeface="Arial"/>
                <a:sym typeface="Arial"/>
              </a:rPr>
              <a:t>問い合わせフォーム</a:t>
            </a:r>
            <a:endParaRPr b="0" i="0" sz="500" u="none" cap="none" strike="noStrike">
              <a:solidFill>
                <a:schemeClr val="dk1"/>
              </a:solidFill>
              <a:latin typeface="Arial"/>
              <a:ea typeface="Arial"/>
              <a:cs typeface="Arial"/>
              <a:sym typeface="Arial"/>
            </a:endParaRPr>
          </a:p>
        </p:txBody>
      </p:sp>
      <p:sp>
        <p:nvSpPr>
          <p:cNvPr id="1189" name="Google Shape;1189;p87"/>
          <p:cNvSpPr/>
          <p:nvPr/>
        </p:nvSpPr>
        <p:spPr>
          <a:xfrm>
            <a:off x="7358951" y="2682900"/>
            <a:ext cx="1015500" cy="167700"/>
          </a:xfrm>
          <a:prstGeom prst="rect">
            <a:avLst/>
          </a:prstGeom>
          <a:noFill/>
          <a:ln>
            <a:noFill/>
          </a:ln>
        </p:spPr>
        <p:txBody>
          <a:bodyPr anchorCtr="0" anchor="t" bIns="39875" lIns="79775" spcFirstLastPara="1" rIns="79775" wrap="square" tIns="39875">
            <a:noAutofit/>
          </a:bodyPr>
          <a:lstStyle/>
          <a:p>
            <a:pPr indent="0" lvl="0" marL="0" marR="0" rtl="0" algn="ctr">
              <a:lnSpc>
                <a:spcPct val="100000"/>
              </a:lnSpc>
              <a:spcBef>
                <a:spcPts val="0"/>
              </a:spcBef>
              <a:spcAft>
                <a:spcPts val="0"/>
              </a:spcAft>
              <a:buClr>
                <a:srgbClr val="000000"/>
              </a:buClr>
              <a:buSzPts val="500"/>
              <a:buFont typeface="Arial"/>
              <a:buNone/>
            </a:pPr>
            <a:r>
              <a:rPr lang="ja" sz="500">
                <a:solidFill>
                  <a:schemeClr val="dk2"/>
                </a:solidFill>
              </a:rPr>
              <a:t>CHIeru 製品サポートサイト</a:t>
            </a:r>
            <a:endParaRPr b="0" i="0" sz="500" u="none" cap="none" strike="noStrike">
              <a:solidFill>
                <a:schemeClr val="dk1"/>
              </a:solidFill>
              <a:latin typeface="Arial"/>
              <a:ea typeface="Arial"/>
              <a:cs typeface="Arial"/>
              <a:sym typeface="Arial"/>
            </a:endParaRPr>
          </a:p>
        </p:txBody>
      </p:sp>
      <p:sp>
        <p:nvSpPr>
          <p:cNvPr id="1190" name="Google Shape;1190;p87"/>
          <p:cNvSpPr/>
          <p:nvPr/>
        </p:nvSpPr>
        <p:spPr>
          <a:xfrm>
            <a:off x="7466592" y="5520289"/>
            <a:ext cx="750300" cy="167700"/>
          </a:xfrm>
          <a:prstGeom prst="rect">
            <a:avLst/>
          </a:prstGeom>
          <a:noFill/>
          <a:ln>
            <a:noFill/>
          </a:ln>
        </p:spPr>
        <p:txBody>
          <a:bodyPr anchorCtr="0" anchor="t" bIns="39875" lIns="79775" spcFirstLastPara="1" rIns="79775" wrap="square" tIns="39875">
            <a:noAutofit/>
          </a:bodyPr>
          <a:lstStyle/>
          <a:p>
            <a:pPr indent="0" lvl="0" marL="0" marR="0" rtl="0" algn="ctr">
              <a:lnSpc>
                <a:spcPct val="100000"/>
              </a:lnSpc>
              <a:spcBef>
                <a:spcPts val="0"/>
              </a:spcBef>
              <a:spcAft>
                <a:spcPts val="0"/>
              </a:spcAft>
              <a:buClr>
                <a:srgbClr val="000000"/>
              </a:buClr>
              <a:buSzPts val="500"/>
              <a:buFont typeface="Arial"/>
              <a:buNone/>
            </a:pPr>
            <a:r>
              <a:rPr b="0" i="0" lang="ja" sz="500" u="none" cap="none" strike="noStrike">
                <a:solidFill>
                  <a:schemeClr val="dk2"/>
                </a:solidFill>
                <a:latin typeface="Arial"/>
                <a:ea typeface="Arial"/>
                <a:cs typeface="Arial"/>
                <a:sym typeface="Arial"/>
              </a:rPr>
              <a:t>チエルホームページ</a:t>
            </a:r>
            <a:endParaRPr b="0" i="0" sz="500" u="none" cap="none" strike="noStrike">
              <a:solidFill>
                <a:schemeClr val="dk1"/>
              </a:solidFill>
              <a:latin typeface="Arial"/>
              <a:ea typeface="Arial"/>
              <a:cs typeface="Arial"/>
              <a:sym typeface="Arial"/>
            </a:endParaRPr>
          </a:p>
        </p:txBody>
      </p:sp>
      <p:pic>
        <p:nvPicPr>
          <p:cNvPr id="1191" name="Google Shape;1191;p87"/>
          <p:cNvPicPr preferRelativeResize="0"/>
          <p:nvPr/>
        </p:nvPicPr>
        <p:blipFill>
          <a:blip r:embed="rId11">
            <a:alphaModFix/>
          </a:blip>
          <a:stretch>
            <a:fillRect/>
          </a:stretch>
        </p:blipFill>
        <p:spPr>
          <a:xfrm>
            <a:off x="7645288" y="5688000"/>
            <a:ext cx="442800" cy="442800"/>
          </a:xfrm>
          <a:prstGeom prst="rect">
            <a:avLst/>
          </a:prstGeom>
          <a:noFill/>
          <a:ln>
            <a:noFill/>
          </a:ln>
        </p:spPr>
      </p:pic>
      <p:pic>
        <p:nvPicPr>
          <p:cNvPr id="1192" name="Google Shape;1192;p87"/>
          <p:cNvPicPr preferRelativeResize="0"/>
          <p:nvPr/>
        </p:nvPicPr>
        <p:blipFill>
          <a:blip r:embed="rId12">
            <a:alphaModFix/>
          </a:blip>
          <a:stretch>
            <a:fillRect/>
          </a:stretch>
        </p:blipFill>
        <p:spPr>
          <a:xfrm>
            <a:off x="7645300" y="2880928"/>
            <a:ext cx="442800" cy="442800"/>
          </a:xfrm>
          <a:prstGeom prst="rect">
            <a:avLst/>
          </a:prstGeom>
          <a:noFill/>
          <a:ln>
            <a:noFill/>
          </a:ln>
        </p:spPr>
      </p:pic>
      <p:pic>
        <p:nvPicPr>
          <p:cNvPr id="1193" name="Google Shape;1193;p87"/>
          <p:cNvPicPr preferRelativeResize="0"/>
          <p:nvPr/>
        </p:nvPicPr>
        <p:blipFill>
          <a:blip r:embed="rId13">
            <a:alphaModFix/>
          </a:blip>
          <a:stretch>
            <a:fillRect/>
          </a:stretch>
        </p:blipFill>
        <p:spPr>
          <a:xfrm>
            <a:off x="3645851" y="2881356"/>
            <a:ext cx="441136" cy="442170"/>
          </a:xfrm>
          <a:prstGeom prst="rect">
            <a:avLst/>
          </a:prstGeom>
          <a:noFill/>
          <a:ln>
            <a:noFill/>
          </a:ln>
        </p:spPr>
      </p:pic>
      <p:sp>
        <p:nvSpPr>
          <p:cNvPr id="1194" name="Google Shape;1194;p87"/>
          <p:cNvSpPr txBox="1"/>
          <p:nvPr>
            <p:ph type="title"/>
          </p:nvPr>
        </p:nvSpPr>
        <p:spPr>
          <a:xfrm>
            <a:off x="204325" y="-14325"/>
            <a:ext cx="8090400" cy="6057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Clr>
                <a:srgbClr val="000000"/>
              </a:buClr>
              <a:buFont typeface="Arial"/>
              <a:buNone/>
            </a:pPr>
            <a:r>
              <a:rPr lang="ja" sz="2800" u="sng">
                <a:latin typeface="Arial"/>
                <a:ea typeface="Arial"/>
                <a:cs typeface="Arial"/>
                <a:sym typeface="Arial"/>
              </a:rPr>
              <a:t>InterCLASS Console Support に関するお問合せ</a:t>
            </a:r>
            <a:endParaRPr sz="2800" u="sng">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50"/>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491" name="Google Shape;491;p50"/>
          <p:cNvSpPr txBox="1"/>
          <p:nvPr>
            <p:ph type="title"/>
          </p:nvPr>
        </p:nvSpPr>
        <p:spPr>
          <a:xfrm>
            <a:off x="204325" y="-14333"/>
            <a:ext cx="7449900" cy="605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Font typeface="Arial"/>
              <a:buNone/>
            </a:pPr>
            <a:r>
              <a:rPr lang="ja" sz="3200" u="sng">
                <a:latin typeface="Arial"/>
                <a:ea typeface="Arial"/>
                <a:cs typeface="Arial"/>
                <a:sym typeface="Arial"/>
              </a:rPr>
              <a:t>メニュー</a:t>
            </a:r>
            <a:endParaRPr sz="3200" u="sng">
              <a:latin typeface="Arial"/>
              <a:ea typeface="Arial"/>
              <a:cs typeface="Arial"/>
              <a:sym typeface="Arial"/>
            </a:endParaRPr>
          </a:p>
        </p:txBody>
      </p:sp>
      <p:graphicFrame>
        <p:nvGraphicFramePr>
          <p:cNvPr id="492" name="Google Shape;492;p50"/>
          <p:cNvGraphicFramePr/>
          <p:nvPr/>
        </p:nvGraphicFramePr>
        <p:xfrm>
          <a:off x="584650" y="1407250"/>
          <a:ext cx="3000000" cy="3000000"/>
        </p:xfrm>
        <a:graphic>
          <a:graphicData uri="http://schemas.openxmlformats.org/drawingml/2006/table">
            <a:tbl>
              <a:tblPr>
                <a:noFill/>
                <a:tableStyleId>{69493B3E-D475-42F8-8E32-D160809AF446}</a:tableStyleId>
              </a:tblPr>
              <a:tblGrid>
                <a:gridCol w="400000"/>
                <a:gridCol w="508325"/>
                <a:gridCol w="2089325"/>
                <a:gridCol w="4977050"/>
              </a:tblGrid>
              <a:tr h="358750">
                <a:tc gridSpan="3">
                  <a:txBody>
                    <a:bodyPr/>
                    <a:lstStyle/>
                    <a:p>
                      <a:pPr indent="0" lvl="0" marL="0" rtl="0" algn="ctr">
                        <a:spcBef>
                          <a:spcPts val="0"/>
                        </a:spcBef>
                        <a:spcAft>
                          <a:spcPts val="0"/>
                        </a:spcAft>
                        <a:buNone/>
                      </a:pPr>
                      <a:r>
                        <a:rPr lang="ja" sz="1200"/>
                        <a:t>項目</a:t>
                      </a:r>
                      <a:endParaRPr sz="1200"/>
                    </a:p>
                  </a:txBody>
                  <a:tcPr marT="91425" marB="91425" marR="91425" marL="91425" anchor="ctr"/>
                </a:tc>
                <a:tc hMerge="1"/>
                <a:tc hMerge="1"/>
                <a:tc>
                  <a:txBody>
                    <a:bodyPr/>
                    <a:lstStyle/>
                    <a:p>
                      <a:pPr indent="0" lvl="0" marL="0" rtl="0" algn="ctr">
                        <a:spcBef>
                          <a:spcPts val="0"/>
                        </a:spcBef>
                        <a:spcAft>
                          <a:spcPts val="0"/>
                        </a:spcAft>
                        <a:buNone/>
                      </a:pPr>
                      <a:r>
                        <a:rPr lang="ja" sz="1200"/>
                        <a:t>説明</a:t>
                      </a:r>
                      <a:endParaRPr sz="1200"/>
                    </a:p>
                  </a:txBody>
                  <a:tcPr marT="91425" marB="91425" marR="91425" marL="91425" anchor="ctr"/>
                </a:tc>
              </a:tr>
              <a:tr h="443475">
                <a:tc>
                  <a:txBody>
                    <a:bodyPr/>
                    <a:lstStyle/>
                    <a:p>
                      <a:pPr indent="0" lvl="0" marL="0" rtl="0" algn="l">
                        <a:spcBef>
                          <a:spcPts val="0"/>
                        </a:spcBef>
                        <a:spcAft>
                          <a:spcPts val="0"/>
                        </a:spcAft>
                        <a:buNone/>
                      </a:pPr>
                      <a:r>
                        <a:t/>
                      </a:r>
                      <a:endParaRPr b="1"/>
                    </a:p>
                  </a:txBody>
                  <a:tcPr marT="91425" marB="91425" marR="91425" marL="91425" anchor="ctr">
                    <a:lnR cap="flat" cmpd="sng" w="9525">
                      <a:solidFill>
                        <a:srgbClr val="9E9E9E">
                          <a:alpha val="0"/>
                        </a:srgbClr>
                      </a:solidFill>
                      <a:prstDash val="solid"/>
                      <a:round/>
                      <a:headEnd len="sm" w="sm" type="none"/>
                      <a:tailEnd len="sm" w="sm" type="none"/>
                    </a:lnR>
                  </a:tcPr>
                </a:tc>
                <a:tc gridSpan="2">
                  <a:txBody>
                    <a:bodyPr/>
                    <a:lstStyle/>
                    <a:p>
                      <a:pPr indent="0" lvl="0" marL="0" rtl="0" algn="l">
                        <a:spcBef>
                          <a:spcPts val="0"/>
                        </a:spcBef>
                        <a:spcAft>
                          <a:spcPts val="0"/>
                        </a:spcAft>
                        <a:buNone/>
                      </a:pPr>
                      <a:r>
                        <a:rPr lang="ja" sz="1300"/>
                        <a:t>ホーム</a:t>
                      </a:r>
                      <a:endParaRPr b="1" sz="1300"/>
                    </a:p>
                  </a:txBody>
                  <a:tcPr marT="91425" marB="91425" marR="91425" marL="91425" anchor="ctr">
                    <a:lnL cap="flat" cmpd="sng" w="9525">
                      <a:solidFill>
                        <a:srgbClr val="9E9E9E">
                          <a:alpha val="0"/>
                        </a:srgbClr>
                      </a:solidFill>
                      <a:prstDash val="solid"/>
                      <a:round/>
                      <a:headEnd len="sm" w="sm" type="none"/>
                      <a:tailEnd len="sm" w="sm" type="none"/>
                    </a:lnL>
                  </a:tcPr>
                </a:tc>
                <a:tc hMerge="1"/>
                <a:tc>
                  <a:txBody>
                    <a:bodyPr/>
                    <a:lstStyle/>
                    <a:p>
                      <a:pPr indent="0" lvl="0" marL="0" rtl="0" algn="l">
                        <a:spcBef>
                          <a:spcPts val="0"/>
                        </a:spcBef>
                        <a:spcAft>
                          <a:spcPts val="0"/>
                        </a:spcAft>
                        <a:buNone/>
                      </a:pPr>
                      <a:r>
                        <a:rPr b="1" lang="ja" sz="1300"/>
                        <a:t>InterCLASS Console Support </a:t>
                      </a:r>
                      <a:r>
                        <a:rPr lang="ja" sz="1300"/>
                        <a:t>のホーム画面に戻ります。</a:t>
                      </a:r>
                      <a:endParaRPr sz="1300"/>
                    </a:p>
                  </a:txBody>
                  <a:tcPr marT="91425" marB="91425" marR="91425" marL="91425" anchor="ctr"/>
                </a:tc>
              </a:tr>
              <a:tr h="443475">
                <a:tc gridSpan="4">
                  <a:txBody>
                    <a:bodyPr/>
                    <a:lstStyle/>
                    <a:p>
                      <a:pPr indent="0" lvl="0" marL="0" rtl="0" algn="l">
                        <a:spcBef>
                          <a:spcPts val="0"/>
                        </a:spcBef>
                        <a:spcAft>
                          <a:spcPts val="0"/>
                        </a:spcAft>
                        <a:buNone/>
                      </a:pPr>
                      <a:r>
                        <a:rPr b="1" lang="ja" sz="1300"/>
                        <a:t>Google </a:t>
                      </a:r>
                      <a:r>
                        <a:rPr lang="ja" sz="1300"/>
                        <a:t>ユーザー管理</a:t>
                      </a:r>
                      <a:endParaRPr sz="1300"/>
                    </a:p>
                  </a:txBody>
                  <a:tcPr marT="91425" marB="91425" marR="91425" marL="91425" anchor="ctr">
                    <a:lnB cap="flat" cmpd="sng" w="9525">
                      <a:solidFill>
                        <a:srgbClr val="9E9E9E">
                          <a:alpha val="0"/>
                        </a:srgbClr>
                      </a:solidFill>
                      <a:prstDash val="solid"/>
                      <a:round/>
                      <a:headEnd len="sm" w="sm" type="none"/>
                      <a:tailEnd len="sm" w="sm" type="none"/>
                    </a:lnB>
                    <a:solidFill>
                      <a:srgbClr val="EFEFEF"/>
                    </a:solidFill>
                  </a:tcPr>
                </a:tc>
                <a:tc hMerge="1"/>
                <a:tc hMerge="1"/>
                <a:tc hMerge="1"/>
              </a:tr>
              <a:tr h="447800">
                <a:tc rowSpan="3">
                  <a:txBody>
                    <a:bodyPr/>
                    <a:lstStyle/>
                    <a:p>
                      <a:pPr indent="0" lvl="0" marL="0" rtl="0" algn="l">
                        <a:spcBef>
                          <a:spcPts val="0"/>
                        </a:spcBef>
                        <a:spcAft>
                          <a:spcPts val="0"/>
                        </a:spcAft>
                        <a:buNone/>
                      </a:pPr>
                      <a:r>
                        <a:t/>
                      </a:r>
                      <a:endParaRPr/>
                    </a:p>
                  </a:txBody>
                  <a:tcPr marT="91425" marB="91425" marR="91425" marL="91425">
                    <a:lnT cap="flat" cmpd="sng" w="9525">
                      <a:solidFill>
                        <a:srgbClr val="9E9E9E">
                          <a:alpha val="0"/>
                        </a:srgbClr>
                      </a:solidFill>
                      <a:prstDash val="solid"/>
                      <a:round/>
                      <a:headEnd len="sm" w="sm" type="none"/>
                      <a:tailEnd len="sm" w="sm" type="none"/>
                    </a:lnT>
                    <a:solidFill>
                      <a:srgbClr val="EFEFEF"/>
                    </a:solidFill>
                  </a:tcPr>
                </a:tc>
                <a:tc>
                  <a:txBody>
                    <a:bodyPr/>
                    <a:lstStyle/>
                    <a:p>
                      <a:pPr indent="0" lvl="0" marL="0" rtl="0" algn="l">
                        <a:spcBef>
                          <a:spcPts val="0"/>
                        </a:spcBef>
                        <a:spcAft>
                          <a:spcPts val="0"/>
                        </a:spcAft>
                        <a:buNone/>
                      </a:pPr>
                      <a:r>
                        <a:t/>
                      </a:r>
                      <a:endParaRPr/>
                    </a:p>
                  </a:txBody>
                  <a:tcPr marT="91425" marB="91425" marR="91425" marL="91425" anchor="ctr">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lang="ja" sz="1300"/>
                        <a:t>組織部門</a:t>
                      </a:r>
                      <a:endParaRPr sz="1300"/>
                    </a:p>
                  </a:txBody>
                  <a:tcPr marT="91425" marB="91425" marR="91425" marL="91425" anchor="ctr">
                    <a:lnL cap="flat" cmpd="sng" w="9525">
                      <a:solidFill>
                        <a:srgbClr val="9E9E9E">
                          <a:alpha val="0"/>
                        </a:srgbClr>
                      </a:solidFill>
                      <a:prstDash val="solid"/>
                      <a:round/>
                      <a:headEnd len="sm" w="sm" type="none"/>
                      <a:tailEnd len="sm" w="sm" type="none"/>
                    </a:lnL>
                  </a:tcPr>
                </a:tc>
                <a:tc>
                  <a:txBody>
                    <a:bodyPr/>
                    <a:lstStyle/>
                    <a:p>
                      <a:pPr indent="0" lvl="0" marL="0" rtl="0" algn="l">
                        <a:spcBef>
                          <a:spcPts val="0"/>
                        </a:spcBef>
                        <a:spcAft>
                          <a:spcPts val="0"/>
                        </a:spcAft>
                        <a:buNone/>
                      </a:pPr>
                      <a:r>
                        <a:rPr lang="ja" sz="1300"/>
                        <a:t>組織部門の</a:t>
                      </a:r>
                      <a:r>
                        <a:rPr lang="ja" sz="1300"/>
                        <a:t>表示、</a:t>
                      </a:r>
                      <a:r>
                        <a:rPr lang="ja" sz="1300"/>
                        <a:t>追加、削除、名前の変更を行います。</a:t>
                      </a:r>
                      <a:endParaRPr sz="1300"/>
                    </a:p>
                  </a:txBody>
                  <a:tcPr marT="91425" marB="91425" marR="91425" marL="91425" anchor="ctr"/>
                </a:tc>
              </a:tr>
              <a:tr h="447800">
                <a:tc vMerge="1"/>
                <a:tc>
                  <a:txBody>
                    <a:bodyPr/>
                    <a:lstStyle/>
                    <a:p>
                      <a:pPr indent="0" lvl="0" marL="0" rtl="0" algn="l">
                        <a:spcBef>
                          <a:spcPts val="0"/>
                        </a:spcBef>
                        <a:spcAft>
                          <a:spcPts val="0"/>
                        </a:spcAft>
                        <a:buNone/>
                      </a:pPr>
                      <a:r>
                        <a:t/>
                      </a:r>
                      <a:endParaRPr/>
                    </a:p>
                  </a:txBody>
                  <a:tcPr marT="91425" marB="91425" marR="91425" marL="91425" anchor="ctr">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lang="ja" sz="1300"/>
                        <a:t>ユーザー</a:t>
                      </a:r>
                      <a:endParaRPr sz="1300"/>
                    </a:p>
                  </a:txBody>
                  <a:tcPr marT="91425" marB="91425" marR="91425" marL="91425" anchor="ctr">
                    <a:lnL cap="flat" cmpd="sng" w="9525">
                      <a:solidFill>
                        <a:srgbClr val="9E9E9E">
                          <a:alpha val="0"/>
                        </a:srgbClr>
                      </a:solidFill>
                      <a:prstDash val="solid"/>
                      <a:round/>
                      <a:headEnd len="sm" w="sm" type="none"/>
                      <a:tailEnd len="sm" w="sm" type="none"/>
                    </a:lnL>
                  </a:tcPr>
                </a:tc>
                <a:tc>
                  <a:txBody>
                    <a:bodyPr/>
                    <a:lstStyle/>
                    <a:p>
                      <a:pPr indent="0" lvl="0" marL="0" rtl="0" algn="l">
                        <a:spcBef>
                          <a:spcPts val="0"/>
                        </a:spcBef>
                        <a:spcAft>
                          <a:spcPts val="0"/>
                        </a:spcAft>
                        <a:buNone/>
                      </a:pPr>
                      <a:r>
                        <a:rPr lang="ja" sz="1300"/>
                        <a:t>ユーザーを表示、追加、管理します。</a:t>
                      </a:r>
                      <a:endParaRPr sz="1300"/>
                    </a:p>
                  </a:txBody>
                  <a:tcPr marT="91425" marB="91425" marR="91425" marL="91425" anchor="ctr"/>
                </a:tc>
              </a:tr>
              <a:tr h="447800">
                <a:tc vMerge="1"/>
                <a:tc>
                  <a:txBody>
                    <a:bodyPr/>
                    <a:lstStyle/>
                    <a:p>
                      <a:pPr indent="0" lvl="0" marL="0" rtl="0" algn="l">
                        <a:spcBef>
                          <a:spcPts val="0"/>
                        </a:spcBef>
                        <a:spcAft>
                          <a:spcPts val="0"/>
                        </a:spcAft>
                        <a:buNone/>
                      </a:pPr>
                      <a:r>
                        <a:t/>
                      </a:r>
                      <a:endParaRPr/>
                    </a:p>
                  </a:txBody>
                  <a:tcPr marT="91425" marB="91425" marR="91425" marL="91425" anchor="ctr">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lang="ja" sz="1300"/>
                        <a:t>グループ</a:t>
                      </a:r>
                      <a:endParaRPr sz="1300"/>
                    </a:p>
                  </a:txBody>
                  <a:tcPr marT="91425" marB="91425" marR="91425" marL="91425" anchor="ctr">
                    <a:lnL cap="flat" cmpd="sng" w="9525">
                      <a:solidFill>
                        <a:srgbClr val="9E9E9E">
                          <a:alpha val="0"/>
                        </a:srgbClr>
                      </a:solidFill>
                      <a:prstDash val="solid"/>
                      <a:round/>
                      <a:headEnd len="sm" w="sm" type="none"/>
                      <a:tailEnd len="sm" w="sm" type="none"/>
                    </a:lnL>
                  </a:tcPr>
                </a:tc>
                <a:tc>
                  <a:txBody>
                    <a:bodyPr/>
                    <a:lstStyle/>
                    <a:p>
                      <a:pPr indent="0" lvl="0" marL="0" rtl="0" algn="l">
                        <a:spcBef>
                          <a:spcPts val="0"/>
                        </a:spcBef>
                        <a:spcAft>
                          <a:spcPts val="0"/>
                        </a:spcAft>
                        <a:buNone/>
                      </a:pPr>
                      <a:r>
                        <a:rPr lang="ja" sz="1300"/>
                        <a:t>グループとメーリングリストを</a:t>
                      </a:r>
                      <a:r>
                        <a:rPr lang="ja" sz="1300"/>
                        <a:t>表示、</a:t>
                      </a:r>
                      <a:r>
                        <a:rPr lang="ja" sz="1300"/>
                        <a:t>作成します。</a:t>
                      </a:r>
                      <a:endParaRPr sz="1300"/>
                    </a:p>
                  </a:txBody>
                  <a:tcPr marT="91425" marB="91425" marR="91425" marL="91425" anchor="ctr"/>
                </a:tc>
              </a:tr>
              <a:tr h="443475">
                <a:tc gridSpan="4">
                  <a:txBody>
                    <a:bodyPr/>
                    <a:lstStyle/>
                    <a:p>
                      <a:pPr indent="0" lvl="0" marL="0" rtl="0" algn="l">
                        <a:spcBef>
                          <a:spcPts val="0"/>
                        </a:spcBef>
                        <a:spcAft>
                          <a:spcPts val="0"/>
                        </a:spcAft>
                        <a:buNone/>
                      </a:pPr>
                      <a:r>
                        <a:rPr b="1" lang="ja" sz="1300"/>
                        <a:t>Classroom</a:t>
                      </a:r>
                      <a:r>
                        <a:rPr lang="ja" sz="1300"/>
                        <a:t> 管理</a:t>
                      </a:r>
                      <a:endParaRPr sz="1300"/>
                    </a:p>
                  </a:txBody>
                  <a:tcPr marT="91425" marB="91425" marR="91425" marL="91425" anchor="ctr">
                    <a:lnB cap="flat" cmpd="sng" w="9525">
                      <a:solidFill>
                        <a:srgbClr val="9E9E9E">
                          <a:alpha val="0"/>
                        </a:srgbClr>
                      </a:solidFill>
                      <a:prstDash val="solid"/>
                      <a:round/>
                      <a:headEnd len="sm" w="sm" type="none"/>
                      <a:tailEnd len="sm" w="sm" type="none"/>
                    </a:lnB>
                    <a:solidFill>
                      <a:srgbClr val="EFEFEF"/>
                    </a:solidFill>
                  </a:tcPr>
                </a:tc>
                <a:tc hMerge="1"/>
                <a:tc hMerge="1"/>
                <a:tc hMerge="1"/>
              </a:tr>
              <a:tr h="447800">
                <a:tc>
                  <a:txBody>
                    <a:bodyPr/>
                    <a:lstStyle/>
                    <a:p>
                      <a:pPr indent="0" lvl="0" marL="0" rtl="0" algn="l">
                        <a:spcBef>
                          <a:spcPts val="0"/>
                        </a:spcBef>
                        <a:spcAft>
                          <a:spcPts val="0"/>
                        </a:spcAft>
                        <a:buNone/>
                      </a:pPr>
                      <a:r>
                        <a:t/>
                      </a:r>
                      <a:endParaRPr/>
                    </a:p>
                  </a:txBody>
                  <a:tcPr marT="91425" marB="91425" marR="91425" marL="91425">
                    <a:lnT cap="flat" cmpd="sng" w="9525">
                      <a:solidFill>
                        <a:srgbClr val="9E9E9E">
                          <a:alpha val="0"/>
                        </a:srgbClr>
                      </a:solidFill>
                      <a:prstDash val="solid"/>
                      <a:round/>
                      <a:headEnd len="sm" w="sm" type="none"/>
                      <a:tailEnd len="sm" w="sm" type="none"/>
                    </a:lnT>
                    <a:solidFill>
                      <a:srgbClr val="EFEFEF"/>
                    </a:solidFill>
                  </a:tcPr>
                </a:tc>
                <a:tc>
                  <a:txBody>
                    <a:bodyPr/>
                    <a:lstStyle/>
                    <a:p>
                      <a:pPr indent="0" lvl="0" marL="0" rtl="0" algn="l">
                        <a:spcBef>
                          <a:spcPts val="0"/>
                        </a:spcBef>
                        <a:spcAft>
                          <a:spcPts val="0"/>
                        </a:spcAft>
                        <a:buNone/>
                      </a:pPr>
                      <a:r>
                        <a:t/>
                      </a:r>
                      <a:endParaRPr b="1"/>
                    </a:p>
                  </a:txBody>
                  <a:tcPr marT="91425" marB="91425" marR="91425" marL="91425" anchor="ctr">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b="1" lang="ja" sz="1300"/>
                        <a:t>Classroom</a:t>
                      </a:r>
                      <a:r>
                        <a:rPr lang="ja" sz="1300"/>
                        <a:t> </a:t>
                      </a:r>
                      <a:r>
                        <a:rPr lang="ja" sz="1300"/>
                        <a:t>作成</a:t>
                      </a:r>
                      <a:endParaRPr sz="1300"/>
                    </a:p>
                  </a:txBody>
                  <a:tcPr marT="91425" marB="91425" marR="91425" marL="91425" anchor="ctr">
                    <a:lnL cap="flat" cmpd="sng" w="9525">
                      <a:solidFill>
                        <a:srgbClr val="9E9E9E">
                          <a:alpha val="0"/>
                        </a:srgbClr>
                      </a:solidFill>
                      <a:prstDash val="solid"/>
                      <a:round/>
                      <a:headEnd len="sm" w="sm" type="none"/>
                      <a:tailEnd len="sm" w="sm" type="none"/>
                    </a:lnL>
                  </a:tcPr>
                </a:tc>
                <a:tc>
                  <a:txBody>
                    <a:bodyPr/>
                    <a:lstStyle/>
                    <a:p>
                      <a:pPr indent="0" lvl="0" marL="0" rtl="0" algn="l">
                        <a:spcBef>
                          <a:spcPts val="0"/>
                        </a:spcBef>
                        <a:spcAft>
                          <a:spcPts val="0"/>
                        </a:spcAft>
                        <a:buNone/>
                      </a:pPr>
                      <a:r>
                        <a:rPr lang="ja" sz="1300"/>
                        <a:t>クラスの</a:t>
                      </a:r>
                      <a:r>
                        <a:rPr lang="ja" sz="1300"/>
                        <a:t>表示や</a:t>
                      </a:r>
                      <a:r>
                        <a:rPr lang="ja" sz="1300"/>
                        <a:t>作成、学習者を追加、管理します。</a:t>
                      </a:r>
                      <a:endParaRPr sz="1300"/>
                    </a:p>
                  </a:txBody>
                  <a:tcPr marT="91425" marB="91425" marR="91425" marL="91425" anchor="ctr"/>
                </a:tc>
              </a:tr>
              <a:tr h="443475">
                <a:tc gridSpan="4">
                  <a:txBody>
                    <a:bodyPr/>
                    <a:lstStyle/>
                    <a:p>
                      <a:pPr indent="0" lvl="0" marL="0" rtl="0" algn="l">
                        <a:spcBef>
                          <a:spcPts val="0"/>
                        </a:spcBef>
                        <a:spcAft>
                          <a:spcPts val="0"/>
                        </a:spcAft>
                        <a:buNone/>
                      </a:pPr>
                      <a:r>
                        <a:rPr lang="ja" sz="1300"/>
                        <a:t>ログイン管理</a:t>
                      </a:r>
                      <a:endParaRPr sz="1300"/>
                    </a:p>
                  </a:txBody>
                  <a:tcPr marT="91425" marB="91425" marR="91425" marL="91425" anchor="ctr">
                    <a:lnB cap="flat" cmpd="sng" w="9525">
                      <a:solidFill>
                        <a:srgbClr val="9E9E9E">
                          <a:alpha val="0"/>
                        </a:srgbClr>
                      </a:solidFill>
                      <a:prstDash val="solid"/>
                      <a:round/>
                      <a:headEnd len="sm" w="sm" type="none"/>
                      <a:tailEnd len="sm" w="sm" type="none"/>
                    </a:lnB>
                    <a:solidFill>
                      <a:srgbClr val="EFEFEF"/>
                    </a:solidFill>
                  </a:tcPr>
                </a:tc>
                <a:tc hMerge="1"/>
                <a:tc hMerge="1"/>
                <a:tc hMerge="1"/>
              </a:tr>
              <a:tr h="444775">
                <a:tc>
                  <a:txBody>
                    <a:bodyPr/>
                    <a:lstStyle/>
                    <a:p>
                      <a:pPr indent="0" lvl="0" marL="0" rtl="0" algn="l">
                        <a:spcBef>
                          <a:spcPts val="0"/>
                        </a:spcBef>
                        <a:spcAft>
                          <a:spcPts val="0"/>
                        </a:spcAft>
                        <a:buNone/>
                      </a:pPr>
                      <a:r>
                        <a:t/>
                      </a:r>
                      <a:endParaRPr/>
                    </a:p>
                  </a:txBody>
                  <a:tcPr marT="91425" marB="91425" marR="91425" marL="91425">
                    <a:lnT cap="flat" cmpd="sng" w="9525">
                      <a:solidFill>
                        <a:srgbClr val="9E9E9E">
                          <a:alpha val="0"/>
                        </a:srgbClr>
                      </a:solidFill>
                      <a:prstDash val="solid"/>
                      <a:round/>
                      <a:headEnd len="sm" w="sm" type="none"/>
                      <a:tailEnd len="sm" w="sm" type="none"/>
                    </a:lnT>
                    <a:solidFill>
                      <a:srgbClr val="EFEFEF"/>
                    </a:solidFill>
                  </a:tcPr>
                </a:tc>
                <a:tc>
                  <a:txBody>
                    <a:bodyPr/>
                    <a:lstStyle/>
                    <a:p>
                      <a:pPr indent="0" lvl="0" marL="0" rtl="0" algn="l">
                        <a:spcBef>
                          <a:spcPts val="0"/>
                        </a:spcBef>
                        <a:spcAft>
                          <a:spcPts val="0"/>
                        </a:spcAft>
                        <a:buNone/>
                      </a:pPr>
                      <a:r>
                        <a:t/>
                      </a:r>
                      <a:endParaRPr/>
                    </a:p>
                  </a:txBody>
                  <a:tcPr marT="91425" marB="91425" marR="91425" marL="91425" anchor="ctr">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b="1" lang="ja" sz="1300"/>
                        <a:t>QR </a:t>
                      </a:r>
                      <a:r>
                        <a:rPr lang="ja" sz="1300"/>
                        <a:t>コードログイン</a:t>
                      </a:r>
                      <a:endParaRPr sz="1300"/>
                    </a:p>
                  </a:txBody>
                  <a:tcPr marT="91425" marB="91425" marR="91425" marL="91425" anchor="ctr">
                    <a:lnL cap="flat" cmpd="sng" w="9525">
                      <a:solidFill>
                        <a:srgbClr val="9E9E9E">
                          <a:alpha val="0"/>
                        </a:srgbClr>
                      </a:solidFill>
                      <a:prstDash val="solid"/>
                      <a:round/>
                      <a:headEnd len="sm" w="sm" type="none"/>
                      <a:tailEnd len="sm" w="sm" type="none"/>
                    </a:lnL>
                  </a:tcPr>
                </a:tc>
                <a:tc>
                  <a:txBody>
                    <a:bodyPr/>
                    <a:lstStyle/>
                    <a:p>
                      <a:pPr indent="0" lvl="0" marL="0" rtl="0" algn="l">
                        <a:spcBef>
                          <a:spcPts val="0"/>
                        </a:spcBef>
                        <a:spcAft>
                          <a:spcPts val="0"/>
                        </a:spcAft>
                        <a:buNone/>
                      </a:pPr>
                      <a:r>
                        <a:rPr lang="ja" sz="1300"/>
                        <a:t>組織部門ごとにログイン設定の変更を行います。</a:t>
                      </a:r>
                      <a:endParaRPr sz="1300"/>
                    </a:p>
                  </a:txBody>
                  <a:tcPr marT="91425" marB="91425" marR="91425" marL="91425" anchor="ctr"/>
                </a:tc>
              </a:tr>
            </a:tbl>
          </a:graphicData>
        </a:graphic>
      </p:graphicFrame>
      <p:sp>
        <p:nvSpPr>
          <p:cNvPr id="493" name="Google Shape;493;p50"/>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ICCS</a:t>
            </a:r>
            <a:r>
              <a:rPr b="1" lang="ja" sz="1292"/>
              <a:t> では常に画面左側にメニューが表示されます。</a:t>
            </a:r>
            <a:endParaRPr b="1" sz="1292"/>
          </a:p>
          <a:p>
            <a:pPr indent="0" lvl="0" marL="0" rtl="0" algn="l">
              <a:lnSpc>
                <a:spcPct val="115000"/>
              </a:lnSpc>
              <a:spcBef>
                <a:spcPts val="0"/>
              </a:spcBef>
              <a:spcAft>
                <a:spcPts val="0"/>
              </a:spcAft>
              <a:buNone/>
            </a:pPr>
            <a:r>
              <a:rPr b="1" lang="ja" sz="1292"/>
              <a:t>各項目を選択すると Google 管理コンソールに登録されている情報が、一覧で表示されます。</a:t>
            </a:r>
            <a:endParaRPr b="1" sz="1292"/>
          </a:p>
        </p:txBody>
      </p:sp>
      <p:sp>
        <p:nvSpPr>
          <p:cNvPr id="494" name="Google Shape;494;p50"/>
          <p:cNvSpPr txBox="1"/>
          <p:nvPr/>
        </p:nvSpPr>
        <p:spPr>
          <a:xfrm>
            <a:off x="959100" y="5968300"/>
            <a:ext cx="7225800" cy="384900"/>
          </a:xfrm>
          <a:prstGeom prst="rect">
            <a:avLst/>
          </a:prstGeom>
          <a:noFill/>
          <a:ln cap="flat" cmpd="sng" w="28575">
            <a:solidFill>
              <a:srgbClr val="0070F5"/>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ja" sz="1300"/>
              <a:t>※管理者権限が設定されている場合、権限無しの項目は選択やクリックができなくなります。</a:t>
            </a:r>
            <a:endParaRPr sz="1300"/>
          </a:p>
        </p:txBody>
      </p:sp>
      <p:pic>
        <p:nvPicPr>
          <p:cNvPr id="495" name="Google Shape;495;p50"/>
          <p:cNvPicPr preferRelativeResize="0"/>
          <p:nvPr/>
        </p:nvPicPr>
        <p:blipFill>
          <a:blip r:embed="rId3">
            <a:alphaModFix/>
          </a:blip>
          <a:stretch>
            <a:fillRect/>
          </a:stretch>
        </p:blipFill>
        <p:spPr>
          <a:xfrm>
            <a:off x="711275" y="1904650"/>
            <a:ext cx="210150" cy="183325"/>
          </a:xfrm>
          <a:prstGeom prst="rect">
            <a:avLst/>
          </a:prstGeom>
          <a:noFill/>
          <a:ln>
            <a:noFill/>
          </a:ln>
        </p:spPr>
      </p:pic>
      <p:pic>
        <p:nvPicPr>
          <p:cNvPr id="496" name="Google Shape;496;p50"/>
          <p:cNvPicPr preferRelativeResize="0"/>
          <p:nvPr/>
        </p:nvPicPr>
        <p:blipFill>
          <a:blip r:embed="rId4">
            <a:alphaModFix/>
          </a:blip>
          <a:stretch>
            <a:fillRect/>
          </a:stretch>
        </p:blipFill>
        <p:spPr>
          <a:xfrm>
            <a:off x="1160925" y="2779012"/>
            <a:ext cx="236975" cy="195963"/>
          </a:xfrm>
          <a:prstGeom prst="rect">
            <a:avLst/>
          </a:prstGeom>
          <a:noFill/>
          <a:ln>
            <a:noFill/>
          </a:ln>
        </p:spPr>
      </p:pic>
      <p:pic>
        <p:nvPicPr>
          <p:cNvPr id="497" name="Google Shape;497;p50"/>
          <p:cNvPicPr preferRelativeResize="0"/>
          <p:nvPr/>
        </p:nvPicPr>
        <p:blipFill>
          <a:blip r:embed="rId5">
            <a:alphaModFix/>
          </a:blip>
          <a:stretch>
            <a:fillRect/>
          </a:stretch>
        </p:blipFill>
        <p:spPr>
          <a:xfrm>
            <a:off x="1189585" y="3229125"/>
            <a:ext cx="179656" cy="195975"/>
          </a:xfrm>
          <a:prstGeom prst="rect">
            <a:avLst/>
          </a:prstGeom>
          <a:noFill/>
          <a:ln>
            <a:noFill/>
          </a:ln>
        </p:spPr>
      </p:pic>
      <p:pic>
        <p:nvPicPr>
          <p:cNvPr id="498" name="Google Shape;498;p50"/>
          <p:cNvPicPr preferRelativeResize="0"/>
          <p:nvPr/>
        </p:nvPicPr>
        <p:blipFill>
          <a:blip r:embed="rId6">
            <a:alphaModFix/>
          </a:blip>
          <a:stretch>
            <a:fillRect/>
          </a:stretch>
        </p:blipFill>
        <p:spPr>
          <a:xfrm>
            <a:off x="1189588" y="3679250"/>
            <a:ext cx="179650" cy="179650"/>
          </a:xfrm>
          <a:prstGeom prst="rect">
            <a:avLst/>
          </a:prstGeom>
          <a:noFill/>
          <a:ln>
            <a:noFill/>
          </a:ln>
        </p:spPr>
      </p:pic>
      <p:pic>
        <p:nvPicPr>
          <p:cNvPr id="499" name="Google Shape;499;p50"/>
          <p:cNvPicPr preferRelativeResize="0"/>
          <p:nvPr/>
        </p:nvPicPr>
        <p:blipFill>
          <a:blip r:embed="rId7">
            <a:alphaModFix/>
          </a:blip>
          <a:stretch>
            <a:fillRect/>
          </a:stretch>
        </p:blipFill>
        <p:spPr>
          <a:xfrm>
            <a:off x="1154965" y="4603450"/>
            <a:ext cx="248895" cy="158400"/>
          </a:xfrm>
          <a:prstGeom prst="rect">
            <a:avLst/>
          </a:prstGeom>
          <a:noFill/>
          <a:ln>
            <a:noFill/>
          </a:ln>
        </p:spPr>
      </p:pic>
      <p:pic>
        <p:nvPicPr>
          <p:cNvPr id="500" name="Google Shape;500;p50"/>
          <p:cNvPicPr preferRelativeResize="0"/>
          <p:nvPr/>
        </p:nvPicPr>
        <p:blipFill>
          <a:blip r:embed="rId8">
            <a:alphaModFix/>
          </a:blip>
          <a:stretch>
            <a:fillRect/>
          </a:stretch>
        </p:blipFill>
        <p:spPr>
          <a:xfrm>
            <a:off x="1154963" y="5506394"/>
            <a:ext cx="248900" cy="1408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51"/>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506" name="Google Shape;506;p51"/>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管理者権限が</a:t>
            </a:r>
            <a:r>
              <a:rPr lang="ja" sz="3100" u="sng"/>
              <a:t>設定されていたら</a:t>
            </a:r>
            <a:endParaRPr sz="3200" u="sng"/>
          </a:p>
        </p:txBody>
      </p:sp>
      <p:sp>
        <p:nvSpPr>
          <p:cNvPr id="507" name="Google Shape;507;p51"/>
          <p:cNvSpPr txBox="1"/>
          <p:nvPr/>
        </p:nvSpPr>
        <p:spPr>
          <a:xfrm>
            <a:off x="234950" y="679300"/>
            <a:ext cx="8302500" cy="783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・下の画面は管理者権限が付与済で、グループ管理の権限が無いアカウントで  ICCS にログインした場合の</a:t>
            </a:r>
            <a:endParaRPr b="1" sz="1292"/>
          </a:p>
          <a:p>
            <a:pPr indent="0" lvl="0" marL="0" rtl="0" algn="l">
              <a:lnSpc>
                <a:spcPct val="115000"/>
              </a:lnSpc>
              <a:spcBef>
                <a:spcPts val="0"/>
              </a:spcBef>
              <a:spcAft>
                <a:spcPts val="0"/>
              </a:spcAft>
              <a:buNone/>
            </a:pPr>
            <a:r>
              <a:rPr b="1" lang="ja" sz="1292"/>
              <a:t>　表示です。他の管理項目でも権限が無い場合には同様の表示になります。</a:t>
            </a:r>
            <a:endParaRPr b="1" sz="1292"/>
          </a:p>
          <a:p>
            <a:pPr indent="0" lvl="0" marL="0" marR="0" rtl="0" algn="l">
              <a:lnSpc>
                <a:spcPct val="115000"/>
              </a:lnSpc>
              <a:spcBef>
                <a:spcPts val="0"/>
              </a:spcBef>
              <a:spcAft>
                <a:spcPts val="0"/>
              </a:spcAft>
              <a:buNone/>
            </a:pPr>
            <a:r>
              <a:rPr b="1" lang="ja" sz="1292"/>
              <a:t>・権限が無い項目は選択・クリックができなくなります。</a:t>
            </a:r>
            <a:endParaRPr b="1" sz="1292"/>
          </a:p>
        </p:txBody>
      </p:sp>
      <p:pic>
        <p:nvPicPr>
          <p:cNvPr id="508" name="Google Shape;508;p51"/>
          <p:cNvPicPr preferRelativeResize="0"/>
          <p:nvPr/>
        </p:nvPicPr>
        <p:blipFill>
          <a:blip r:embed="rId3">
            <a:alphaModFix/>
          </a:blip>
          <a:stretch>
            <a:fillRect/>
          </a:stretch>
        </p:blipFill>
        <p:spPr>
          <a:xfrm>
            <a:off x="5349720" y="1924050"/>
            <a:ext cx="3259406" cy="4149476"/>
          </a:xfrm>
          <a:prstGeom prst="rect">
            <a:avLst/>
          </a:prstGeom>
          <a:noFill/>
          <a:ln cap="flat" cmpd="sng" w="9525">
            <a:solidFill>
              <a:srgbClr val="B7B7B7"/>
            </a:solidFill>
            <a:prstDash val="solid"/>
            <a:round/>
            <a:headEnd len="sm" w="sm" type="none"/>
            <a:tailEnd len="sm" w="sm" type="none"/>
          </a:ln>
        </p:spPr>
      </p:pic>
      <p:pic>
        <p:nvPicPr>
          <p:cNvPr id="509" name="Google Shape;509;p51"/>
          <p:cNvPicPr preferRelativeResize="0"/>
          <p:nvPr/>
        </p:nvPicPr>
        <p:blipFill>
          <a:blip r:embed="rId4">
            <a:alphaModFix/>
          </a:blip>
          <a:stretch>
            <a:fillRect/>
          </a:stretch>
        </p:blipFill>
        <p:spPr>
          <a:xfrm>
            <a:off x="6645776" y="4126594"/>
            <a:ext cx="204548" cy="204549"/>
          </a:xfrm>
          <a:prstGeom prst="rect">
            <a:avLst/>
          </a:prstGeom>
          <a:noFill/>
          <a:ln>
            <a:noFill/>
          </a:ln>
        </p:spPr>
      </p:pic>
      <p:cxnSp>
        <p:nvCxnSpPr>
          <p:cNvPr id="510" name="Google Shape;510;p51"/>
          <p:cNvCxnSpPr>
            <a:endCxn id="511" idx="1"/>
          </p:cNvCxnSpPr>
          <p:nvPr/>
        </p:nvCxnSpPr>
        <p:spPr>
          <a:xfrm>
            <a:off x="4181325" y="3791017"/>
            <a:ext cx="1009800" cy="495000"/>
          </a:xfrm>
          <a:prstGeom prst="straightConnector1">
            <a:avLst/>
          </a:prstGeom>
          <a:noFill/>
          <a:ln cap="flat" cmpd="sng" w="28575">
            <a:solidFill>
              <a:srgbClr val="0070F5"/>
            </a:solidFill>
            <a:prstDash val="solid"/>
            <a:round/>
            <a:headEnd len="med" w="med" type="none"/>
            <a:tailEnd len="med" w="med" type="triangle"/>
          </a:ln>
        </p:spPr>
      </p:cxnSp>
      <p:sp>
        <p:nvSpPr>
          <p:cNvPr id="512" name="Google Shape;512;p51"/>
          <p:cNvSpPr/>
          <p:nvPr/>
        </p:nvSpPr>
        <p:spPr>
          <a:xfrm>
            <a:off x="333375" y="2244075"/>
            <a:ext cx="4648200" cy="1543200"/>
          </a:xfrm>
          <a:prstGeom prst="roundRect">
            <a:avLst>
              <a:gd fmla="val 16667" name="adj"/>
            </a:avLst>
          </a:prstGeom>
          <a:noFill/>
          <a:ln cap="flat" cmpd="sng" w="19050">
            <a:solidFill>
              <a:srgbClr val="0070F5"/>
            </a:solidFill>
            <a:prstDash val="dash"/>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ja"/>
              <a:t>◎グループの権限が無いアカウントの場合</a:t>
            </a:r>
            <a:r>
              <a:rPr lang="ja"/>
              <a:t>（右図）</a:t>
            </a:r>
            <a:endParaRPr sz="500"/>
          </a:p>
          <a:p>
            <a:pPr indent="0" lvl="0" marL="0" rtl="0" algn="l">
              <a:lnSpc>
                <a:spcPct val="150000"/>
              </a:lnSpc>
              <a:spcBef>
                <a:spcPts val="0"/>
              </a:spcBef>
              <a:spcAft>
                <a:spcPts val="0"/>
              </a:spcAft>
              <a:buNone/>
            </a:pPr>
            <a:r>
              <a:rPr lang="ja" sz="1200"/>
              <a:t>・権限が無い項目はグレーになります。</a:t>
            </a:r>
            <a:endParaRPr sz="1200"/>
          </a:p>
          <a:p>
            <a:pPr indent="0" lvl="0" marL="0" rtl="0" algn="l">
              <a:lnSpc>
                <a:spcPct val="150000"/>
              </a:lnSpc>
              <a:spcBef>
                <a:spcPts val="0"/>
              </a:spcBef>
              <a:spcAft>
                <a:spcPts val="0"/>
              </a:spcAft>
              <a:buNone/>
            </a:pPr>
            <a:r>
              <a:rPr lang="ja" sz="1200"/>
              <a:t>・クリックが出来なくなり、カーソルを合わせると</a:t>
            </a:r>
            <a:endParaRPr sz="1200"/>
          </a:p>
          <a:p>
            <a:pPr indent="0" lvl="0" marL="0" rtl="0" algn="l">
              <a:lnSpc>
                <a:spcPct val="150000"/>
              </a:lnSpc>
              <a:spcBef>
                <a:spcPts val="0"/>
              </a:spcBef>
              <a:spcAft>
                <a:spcPts val="0"/>
              </a:spcAft>
              <a:buNone/>
            </a:pPr>
            <a:r>
              <a:rPr lang="ja" sz="1200"/>
              <a:t>　図のように表示されます。</a:t>
            </a:r>
            <a:endParaRPr/>
          </a:p>
        </p:txBody>
      </p:sp>
      <p:sp>
        <p:nvSpPr>
          <p:cNvPr id="511" name="Google Shape;511;p51"/>
          <p:cNvSpPr/>
          <p:nvPr/>
        </p:nvSpPr>
        <p:spPr>
          <a:xfrm>
            <a:off x="5191125" y="4055467"/>
            <a:ext cx="2003700" cy="461100"/>
          </a:xfrm>
          <a:prstGeom prst="roundRect">
            <a:avLst>
              <a:gd fmla="val 16667" name="adj"/>
            </a:avLst>
          </a:prstGeom>
          <a:noFill/>
          <a:ln cap="flat" cmpd="sng" w="19050">
            <a:solidFill>
              <a:srgbClr val="0070F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52"/>
          <p:cNvPicPr preferRelativeResize="0"/>
          <p:nvPr/>
        </p:nvPicPr>
        <p:blipFill>
          <a:blip r:embed="rId3">
            <a:alphaModFix/>
          </a:blip>
          <a:stretch>
            <a:fillRect/>
          </a:stretch>
        </p:blipFill>
        <p:spPr>
          <a:xfrm>
            <a:off x="692625" y="5529695"/>
            <a:ext cx="3267363" cy="540600"/>
          </a:xfrm>
          <a:prstGeom prst="rect">
            <a:avLst/>
          </a:prstGeom>
          <a:noFill/>
          <a:ln cap="flat" cmpd="sng" w="9525">
            <a:solidFill>
              <a:srgbClr val="B7B7B7"/>
            </a:solidFill>
            <a:prstDash val="solid"/>
            <a:round/>
            <a:headEnd len="sm" w="sm" type="none"/>
            <a:tailEnd len="sm" w="sm" type="none"/>
          </a:ln>
        </p:spPr>
      </p:pic>
      <p:pic>
        <p:nvPicPr>
          <p:cNvPr id="518" name="Google Shape;518;p52"/>
          <p:cNvPicPr preferRelativeResize="0"/>
          <p:nvPr/>
        </p:nvPicPr>
        <p:blipFill>
          <a:blip r:embed="rId3">
            <a:alphaModFix/>
          </a:blip>
          <a:stretch>
            <a:fillRect/>
          </a:stretch>
        </p:blipFill>
        <p:spPr>
          <a:xfrm>
            <a:off x="692625" y="3204483"/>
            <a:ext cx="3267363" cy="540600"/>
          </a:xfrm>
          <a:prstGeom prst="rect">
            <a:avLst/>
          </a:prstGeom>
          <a:noFill/>
          <a:ln cap="flat" cmpd="sng" w="9525">
            <a:solidFill>
              <a:srgbClr val="B7B7B7"/>
            </a:solidFill>
            <a:prstDash val="solid"/>
            <a:round/>
            <a:headEnd len="sm" w="sm" type="none"/>
            <a:tailEnd len="sm" w="sm" type="none"/>
          </a:ln>
        </p:spPr>
      </p:pic>
      <p:sp>
        <p:nvSpPr>
          <p:cNvPr id="519" name="Google Shape;519;p52"/>
          <p:cNvSpPr/>
          <p:nvPr/>
        </p:nvSpPr>
        <p:spPr>
          <a:xfrm>
            <a:off x="380850" y="4330650"/>
            <a:ext cx="1578300" cy="310800"/>
          </a:xfrm>
          <a:prstGeom prst="roundRect">
            <a:avLst>
              <a:gd fmla="val 16667" name="adj"/>
            </a:avLst>
          </a:prstGeom>
          <a:noFill/>
          <a:ln cap="flat" cmpd="sng" w="9525">
            <a:solidFill>
              <a:srgbClr val="0070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100">
                <a:solidFill>
                  <a:srgbClr val="0070F5"/>
                </a:solidFill>
              </a:rPr>
              <a:t>ソート（並び替え）</a:t>
            </a:r>
            <a:endParaRPr b="1" sz="1100">
              <a:solidFill>
                <a:srgbClr val="0070F5"/>
              </a:solidFill>
            </a:endParaRPr>
          </a:p>
        </p:txBody>
      </p:sp>
      <p:sp>
        <p:nvSpPr>
          <p:cNvPr id="520" name="Google Shape;520;p52"/>
          <p:cNvSpPr/>
          <p:nvPr/>
        </p:nvSpPr>
        <p:spPr>
          <a:xfrm>
            <a:off x="380850" y="1623263"/>
            <a:ext cx="1578300" cy="310800"/>
          </a:xfrm>
          <a:prstGeom prst="roundRect">
            <a:avLst>
              <a:gd fmla="val 16667" name="adj"/>
            </a:avLst>
          </a:prstGeom>
          <a:noFill/>
          <a:ln cap="flat" cmpd="sng" w="9525">
            <a:solidFill>
              <a:srgbClr val="0070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0070F5"/>
                </a:solidFill>
              </a:rPr>
              <a:t>絞り込み検索</a:t>
            </a:r>
            <a:endParaRPr b="1" sz="1300">
              <a:solidFill>
                <a:srgbClr val="0070F5"/>
              </a:solidFill>
            </a:endParaRPr>
          </a:p>
        </p:txBody>
      </p:sp>
      <p:sp>
        <p:nvSpPr>
          <p:cNvPr id="521" name="Google Shape;521;p52"/>
          <p:cNvSpPr txBox="1"/>
          <p:nvPr/>
        </p:nvSpPr>
        <p:spPr>
          <a:xfrm>
            <a:off x="234950" y="1971738"/>
            <a:ext cx="4479900" cy="9372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ja"/>
              <a:t>・</a:t>
            </a:r>
            <a:r>
              <a:rPr lang="ja"/>
              <a:t>各列でキーワードによる絞り込み検索ができます。</a:t>
            </a:r>
            <a:endParaRPr/>
          </a:p>
          <a:p>
            <a:pPr indent="0" lvl="0" marL="0" marR="0" rtl="0" algn="l">
              <a:lnSpc>
                <a:spcPct val="150000"/>
              </a:lnSpc>
              <a:spcBef>
                <a:spcPts val="0"/>
              </a:spcBef>
              <a:spcAft>
                <a:spcPts val="0"/>
              </a:spcAft>
              <a:buNone/>
            </a:pPr>
            <a:r>
              <a:rPr lang="ja"/>
              <a:t>　</a:t>
            </a:r>
            <a:r>
              <a:rPr lang="ja" sz="1200"/>
              <a:t>⇒ 絞り込み​入力ボックスに入力した文字が含まれる情報が</a:t>
            </a:r>
            <a:endParaRPr sz="1200"/>
          </a:p>
          <a:p>
            <a:pPr indent="0" lvl="0" marL="0" marR="0" rtl="0" algn="l">
              <a:lnSpc>
                <a:spcPct val="150000"/>
              </a:lnSpc>
              <a:spcBef>
                <a:spcPts val="0"/>
              </a:spcBef>
              <a:spcAft>
                <a:spcPts val="0"/>
              </a:spcAft>
              <a:buNone/>
            </a:pPr>
            <a:r>
              <a:rPr lang="ja" sz="1200"/>
              <a:t>　　 表示されます。</a:t>
            </a:r>
            <a:endParaRPr/>
          </a:p>
        </p:txBody>
      </p:sp>
      <p:sp>
        <p:nvSpPr>
          <p:cNvPr id="522" name="Google Shape;522;p52"/>
          <p:cNvSpPr txBox="1"/>
          <p:nvPr/>
        </p:nvSpPr>
        <p:spPr>
          <a:xfrm>
            <a:off x="234950" y="679300"/>
            <a:ext cx="8415900" cy="54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292"/>
              <a:t>組織部門、ユーザー（教師・学習者）、グループ、</a:t>
            </a:r>
            <a:r>
              <a:rPr b="1" lang="ja"/>
              <a:t>Classroom 作成、QR コードログイン</a:t>
            </a:r>
            <a:r>
              <a:rPr b="1" lang="ja" sz="1292"/>
              <a:t>に</a:t>
            </a:r>
            <a:endParaRPr b="1" sz="1292"/>
          </a:p>
          <a:p>
            <a:pPr indent="0" lvl="0" marL="0" marR="0" rtl="0" algn="l">
              <a:lnSpc>
                <a:spcPct val="115000"/>
              </a:lnSpc>
              <a:spcBef>
                <a:spcPts val="0"/>
              </a:spcBef>
              <a:spcAft>
                <a:spcPts val="0"/>
              </a:spcAft>
              <a:buNone/>
            </a:pPr>
            <a:r>
              <a:rPr b="1" lang="ja" sz="1292"/>
              <a:t>登録されている情報</a:t>
            </a:r>
            <a:r>
              <a:rPr b="1" lang="ja" sz="1292"/>
              <a:t>について</a:t>
            </a:r>
            <a:r>
              <a:rPr b="1" lang="ja" sz="1292"/>
              <a:t>絞り込み検索やソート（並び替え）、</a:t>
            </a:r>
            <a:r>
              <a:rPr b="1" lang="ja" sz="1292"/>
              <a:t>表示件数の調整を</a:t>
            </a:r>
            <a:r>
              <a:rPr b="1" lang="ja" sz="1292"/>
              <a:t>することができます。</a:t>
            </a:r>
            <a:endParaRPr b="1" i="0" sz="1292" u="none" cap="none" strike="noStrike">
              <a:solidFill>
                <a:srgbClr val="000000"/>
              </a:solidFill>
              <a:latin typeface="Arial"/>
              <a:ea typeface="Arial"/>
              <a:cs typeface="Arial"/>
              <a:sym typeface="Arial"/>
            </a:endParaRPr>
          </a:p>
        </p:txBody>
      </p:sp>
      <p:sp>
        <p:nvSpPr>
          <p:cNvPr id="523" name="Google Shape;523;p52"/>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524" name="Google Shape;524;p52"/>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2700" u="sng"/>
              <a:t>情報の</a:t>
            </a:r>
            <a:r>
              <a:rPr lang="ja" sz="2700" u="sng"/>
              <a:t>絞り込み</a:t>
            </a:r>
            <a:r>
              <a:rPr lang="ja" sz="2700" u="sng"/>
              <a:t>・ソート・</a:t>
            </a:r>
            <a:r>
              <a:rPr lang="ja" sz="2700" u="sng"/>
              <a:t>表示件数を変える</a:t>
            </a:r>
            <a:endParaRPr sz="2800" u="sng"/>
          </a:p>
        </p:txBody>
      </p:sp>
      <p:sp>
        <p:nvSpPr>
          <p:cNvPr id="525" name="Google Shape;525;p52"/>
          <p:cNvSpPr txBox="1"/>
          <p:nvPr/>
        </p:nvSpPr>
        <p:spPr>
          <a:xfrm>
            <a:off x="204325" y="4778525"/>
            <a:ext cx="4510500" cy="7104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lang="ja"/>
              <a:t>・</a:t>
            </a:r>
            <a:r>
              <a:rPr lang="ja"/>
              <a:t>各列の​［ソート］アイコン​をクリックし、</a:t>
            </a:r>
            <a:endParaRPr/>
          </a:p>
          <a:p>
            <a:pPr indent="0" lvl="0" marL="0" marR="0" rtl="0" algn="l">
              <a:lnSpc>
                <a:spcPct val="115000"/>
              </a:lnSpc>
              <a:spcBef>
                <a:spcPts val="0"/>
              </a:spcBef>
              <a:spcAft>
                <a:spcPts val="0"/>
              </a:spcAft>
              <a:buNone/>
            </a:pPr>
            <a:r>
              <a:rPr lang="ja"/>
              <a:t>　昇順・降順で並べ替えます。</a:t>
            </a:r>
            <a:endParaRPr/>
          </a:p>
        </p:txBody>
      </p:sp>
      <p:sp>
        <p:nvSpPr>
          <p:cNvPr id="526" name="Google Shape;526;p52"/>
          <p:cNvSpPr/>
          <p:nvPr/>
        </p:nvSpPr>
        <p:spPr>
          <a:xfrm>
            <a:off x="692625" y="3451800"/>
            <a:ext cx="1435500" cy="291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52"/>
          <p:cNvSpPr/>
          <p:nvPr/>
        </p:nvSpPr>
        <p:spPr>
          <a:xfrm>
            <a:off x="2475900" y="3451800"/>
            <a:ext cx="1435500" cy="291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52"/>
          <p:cNvSpPr/>
          <p:nvPr/>
        </p:nvSpPr>
        <p:spPr>
          <a:xfrm>
            <a:off x="1959150" y="5488925"/>
            <a:ext cx="327900" cy="324300"/>
          </a:xfrm>
          <a:prstGeom prst="roundRect">
            <a:avLst>
              <a:gd fmla="val 50000"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52"/>
          <p:cNvSpPr/>
          <p:nvPr/>
        </p:nvSpPr>
        <p:spPr>
          <a:xfrm>
            <a:off x="3660675" y="5488925"/>
            <a:ext cx="327900" cy="324300"/>
          </a:xfrm>
          <a:prstGeom prst="roundRect">
            <a:avLst>
              <a:gd fmla="val 50000"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0" name="Google Shape;530;p52"/>
          <p:cNvPicPr preferRelativeResize="0"/>
          <p:nvPr/>
        </p:nvPicPr>
        <p:blipFill>
          <a:blip r:embed="rId4">
            <a:alphaModFix/>
          </a:blip>
          <a:stretch>
            <a:fillRect/>
          </a:stretch>
        </p:blipFill>
        <p:spPr>
          <a:xfrm>
            <a:off x="5554600" y="3202925"/>
            <a:ext cx="1599900" cy="543718"/>
          </a:xfrm>
          <a:prstGeom prst="rect">
            <a:avLst/>
          </a:prstGeom>
          <a:noFill/>
          <a:ln cap="flat" cmpd="sng" w="9525">
            <a:solidFill>
              <a:srgbClr val="B7B7B7"/>
            </a:solidFill>
            <a:prstDash val="solid"/>
            <a:round/>
            <a:headEnd len="sm" w="sm" type="none"/>
            <a:tailEnd len="sm" w="sm" type="none"/>
          </a:ln>
        </p:spPr>
      </p:pic>
      <p:sp>
        <p:nvSpPr>
          <p:cNvPr id="531" name="Google Shape;531;p52"/>
          <p:cNvSpPr/>
          <p:nvPr/>
        </p:nvSpPr>
        <p:spPr>
          <a:xfrm>
            <a:off x="4952525" y="1623263"/>
            <a:ext cx="1578300" cy="310800"/>
          </a:xfrm>
          <a:prstGeom prst="roundRect">
            <a:avLst>
              <a:gd fmla="val 16667" name="adj"/>
            </a:avLst>
          </a:prstGeom>
          <a:noFill/>
          <a:ln cap="flat" cmpd="sng" w="9525">
            <a:solidFill>
              <a:srgbClr val="0070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0070F5"/>
                </a:solidFill>
              </a:rPr>
              <a:t>表示件数</a:t>
            </a:r>
            <a:endParaRPr b="1" sz="1300">
              <a:solidFill>
                <a:srgbClr val="0070F5"/>
              </a:solidFill>
            </a:endParaRPr>
          </a:p>
        </p:txBody>
      </p:sp>
      <p:sp>
        <p:nvSpPr>
          <p:cNvPr id="532" name="Google Shape;532;p52"/>
          <p:cNvSpPr txBox="1"/>
          <p:nvPr/>
        </p:nvSpPr>
        <p:spPr>
          <a:xfrm>
            <a:off x="4883300" y="1971738"/>
            <a:ext cx="4164600" cy="9372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ja"/>
              <a:t>・</a:t>
            </a:r>
            <a:r>
              <a:rPr lang="ja"/>
              <a:t>画面右上辺りにある表示件数を変更できます。</a:t>
            </a:r>
            <a:endParaRPr/>
          </a:p>
          <a:p>
            <a:pPr indent="0" lvl="0" marL="0" marR="0" rtl="0" algn="l">
              <a:lnSpc>
                <a:spcPct val="150000"/>
              </a:lnSpc>
              <a:spcBef>
                <a:spcPts val="0"/>
              </a:spcBef>
              <a:spcAft>
                <a:spcPts val="0"/>
              </a:spcAft>
              <a:buNone/>
            </a:pPr>
            <a:r>
              <a:rPr lang="ja"/>
              <a:t>　</a:t>
            </a:r>
            <a:r>
              <a:rPr lang="ja" sz="1200"/>
              <a:t>⇒ 数字をクリックで、「10・50・100」と表示される</a:t>
            </a:r>
            <a:endParaRPr sz="1200"/>
          </a:p>
          <a:p>
            <a:pPr indent="0" lvl="0" marL="0" marR="0" rtl="0" algn="l">
              <a:lnSpc>
                <a:spcPct val="150000"/>
              </a:lnSpc>
              <a:spcBef>
                <a:spcPts val="0"/>
              </a:spcBef>
              <a:spcAft>
                <a:spcPts val="0"/>
              </a:spcAft>
              <a:buNone/>
            </a:pPr>
            <a:r>
              <a:rPr lang="ja" sz="1200"/>
              <a:t>　　 ので、任意の数字を選択します。</a:t>
            </a:r>
            <a:endParaRPr sz="1200"/>
          </a:p>
        </p:txBody>
      </p:sp>
      <p:sp>
        <p:nvSpPr>
          <p:cNvPr id="533" name="Google Shape;533;p52"/>
          <p:cNvSpPr/>
          <p:nvPr/>
        </p:nvSpPr>
        <p:spPr>
          <a:xfrm>
            <a:off x="6104200" y="3263112"/>
            <a:ext cx="768600" cy="480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id="538" name="Google Shape;538;p53"/>
          <p:cNvPicPr preferRelativeResize="0"/>
          <p:nvPr/>
        </p:nvPicPr>
        <p:blipFill>
          <a:blip r:embed="rId3">
            <a:alphaModFix/>
          </a:blip>
          <a:stretch>
            <a:fillRect/>
          </a:stretch>
        </p:blipFill>
        <p:spPr>
          <a:xfrm>
            <a:off x="5955275" y="5540675"/>
            <a:ext cx="2475678" cy="458000"/>
          </a:xfrm>
          <a:prstGeom prst="rect">
            <a:avLst/>
          </a:prstGeom>
          <a:noFill/>
          <a:ln cap="flat" cmpd="sng" w="9525">
            <a:solidFill>
              <a:srgbClr val="B7B7B7"/>
            </a:solidFill>
            <a:prstDash val="solid"/>
            <a:round/>
            <a:headEnd len="sm" w="sm" type="none"/>
            <a:tailEnd len="sm" w="sm" type="none"/>
          </a:ln>
        </p:spPr>
      </p:pic>
      <p:pic>
        <p:nvPicPr>
          <p:cNvPr id="539" name="Google Shape;539;p53"/>
          <p:cNvPicPr preferRelativeResize="0"/>
          <p:nvPr/>
        </p:nvPicPr>
        <p:blipFill>
          <a:blip r:embed="rId4">
            <a:alphaModFix/>
          </a:blip>
          <a:stretch>
            <a:fillRect/>
          </a:stretch>
        </p:blipFill>
        <p:spPr>
          <a:xfrm>
            <a:off x="6831050" y="3792251"/>
            <a:ext cx="1599900" cy="1138540"/>
          </a:xfrm>
          <a:prstGeom prst="rect">
            <a:avLst/>
          </a:prstGeom>
          <a:noFill/>
          <a:ln cap="flat" cmpd="sng" w="9525">
            <a:solidFill>
              <a:srgbClr val="B7B7B7"/>
            </a:solidFill>
            <a:prstDash val="solid"/>
            <a:round/>
            <a:headEnd len="sm" w="sm" type="none"/>
            <a:tailEnd len="sm" w="sm" type="none"/>
          </a:ln>
        </p:spPr>
      </p:pic>
      <p:sp>
        <p:nvSpPr>
          <p:cNvPr id="540" name="Google Shape;540;p53"/>
          <p:cNvSpPr txBox="1"/>
          <p:nvPr/>
        </p:nvSpPr>
        <p:spPr>
          <a:xfrm>
            <a:off x="0" y="1556625"/>
            <a:ext cx="5692800" cy="25941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15000"/>
              </a:lnSpc>
              <a:spcBef>
                <a:spcPts val="0"/>
              </a:spcBef>
              <a:spcAft>
                <a:spcPts val="0"/>
              </a:spcAft>
              <a:buSzPts val="1400"/>
              <a:buAutoNum type="arabicPeriod"/>
            </a:pPr>
            <a:r>
              <a:rPr lang="ja"/>
              <a:t>メニューから情報を編集する［項目］をクリック</a:t>
            </a:r>
            <a:endParaRPr/>
          </a:p>
          <a:p>
            <a:pPr indent="0" lvl="0" marL="457200" marR="0" rtl="0" algn="l">
              <a:lnSpc>
                <a:spcPct val="115000"/>
              </a:lnSpc>
              <a:spcBef>
                <a:spcPts val="0"/>
              </a:spcBef>
              <a:spcAft>
                <a:spcPts val="0"/>
              </a:spcAft>
              <a:buNone/>
            </a:pPr>
            <a:r>
              <a:rPr lang="ja" sz="1200"/>
              <a:t>　⇒ 各項目のページに入ります。</a:t>
            </a:r>
            <a:endParaRPr sz="1200"/>
          </a:p>
          <a:p>
            <a:pPr indent="0" lvl="0" marL="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lang="ja"/>
              <a:t>各行の​</a:t>
            </a:r>
            <a:r>
              <a:rPr lang="ja"/>
              <a:t>右端の          </a:t>
            </a:r>
            <a:r>
              <a:rPr lang="ja"/>
              <a:t>アイコンを</a:t>
            </a:r>
            <a:r>
              <a:rPr lang="ja"/>
              <a:t>選択</a:t>
            </a:r>
            <a:r>
              <a:rPr lang="ja"/>
              <a:t>して、</a:t>
            </a:r>
            <a:r>
              <a:rPr lang="ja"/>
              <a:t>［</a:t>
            </a:r>
            <a:r>
              <a:rPr lang="ja"/>
              <a:t>​編集］​をクリック</a:t>
            </a:r>
            <a:endParaRPr/>
          </a:p>
          <a:p>
            <a:pPr indent="0" lvl="0" marL="45720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lang="ja"/>
              <a:t>編集画面の内容を編集し、​［</a:t>
            </a:r>
            <a:r>
              <a:rPr lang="ja"/>
              <a:t>編集</a:t>
            </a:r>
            <a:r>
              <a:rPr lang="ja"/>
              <a:t>］</a:t>
            </a:r>
            <a:r>
              <a:rPr lang="ja"/>
              <a:t>ボタン</a:t>
            </a:r>
            <a:r>
              <a:rPr lang="ja"/>
              <a:t>​をクリック</a:t>
            </a:r>
            <a:endParaRPr/>
          </a:p>
          <a:p>
            <a:pPr indent="0" lvl="0" marL="0" marR="0" rtl="0" algn="l">
              <a:lnSpc>
                <a:spcPct val="115000"/>
              </a:lnSpc>
              <a:spcBef>
                <a:spcPts val="0"/>
              </a:spcBef>
              <a:spcAft>
                <a:spcPts val="0"/>
              </a:spcAft>
              <a:buNone/>
            </a:pPr>
            <a:r>
              <a:t/>
            </a:r>
            <a:endParaRPr/>
          </a:p>
          <a:p>
            <a:pPr indent="0" lvl="0" marL="0" marR="0" rtl="0" algn="l">
              <a:lnSpc>
                <a:spcPct val="115000"/>
              </a:lnSpc>
              <a:spcBef>
                <a:spcPts val="0"/>
              </a:spcBef>
              <a:spcAft>
                <a:spcPts val="0"/>
              </a:spcAft>
              <a:buNone/>
            </a:pPr>
            <a:r>
              <a:rPr lang="ja" sz="1300"/>
              <a:t>  　</a:t>
            </a:r>
            <a:r>
              <a:rPr lang="ja" sz="1300" u="sng"/>
              <a:t>※</a:t>
            </a:r>
            <a:r>
              <a:rPr lang="ja" sz="1300" u="sng"/>
              <a:t>情報を削除する場合は、手順 2. で［削除］を選び、</a:t>
            </a:r>
            <a:endParaRPr sz="1300" u="sng"/>
          </a:p>
          <a:p>
            <a:pPr indent="0" lvl="0" marL="0" marR="0" rtl="0" algn="l">
              <a:lnSpc>
                <a:spcPct val="115000"/>
              </a:lnSpc>
              <a:spcBef>
                <a:spcPts val="0"/>
              </a:spcBef>
              <a:spcAft>
                <a:spcPts val="0"/>
              </a:spcAft>
              <a:buNone/>
            </a:pPr>
            <a:r>
              <a:rPr lang="ja" sz="1300"/>
              <a:t>     　 </a:t>
            </a:r>
            <a:r>
              <a:rPr lang="ja" sz="1300" u="sng"/>
              <a:t>確認画面で［ </a:t>
            </a:r>
            <a:r>
              <a:rPr b="1" lang="ja" sz="1300" u="sng"/>
              <a:t>実行する </a:t>
            </a:r>
            <a:r>
              <a:rPr lang="ja" sz="1300" u="sng"/>
              <a:t>］をクリック</a:t>
            </a:r>
            <a:endParaRPr sz="1300" u="sng"/>
          </a:p>
        </p:txBody>
      </p:sp>
      <p:sp>
        <p:nvSpPr>
          <p:cNvPr id="541" name="Google Shape;541;p53"/>
          <p:cNvSpPr txBox="1"/>
          <p:nvPr/>
        </p:nvSpPr>
        <p:spPr>
          <a:xfrm>
            <a:off x="234950" y="679300"/>
            <a:ext cx="87543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組織部門、ユーザー（教師・学習者）、グループ、</a:t>
            </a:r>
            <a:r>
              <a:rPr b="1" lang="ja"/>
              <a:t>Classroom 作成</a:t>
            </a:r>
            <a:r>
              <a:rPr b="1" lang="ja" sz="1292"/>
              <a:t>に登録されている情報を</a:t>
            </a:r>
            <a:endParaRPr b="1" sz="1292"/>
          </a:p>
          <a:p>
            <a:pPr indent="0" lvl="0" marL="0" rtl="0" algn="l">
              <a:lnSpc>
                <a:spcPct val="115000"/>
              </a:lnSpc>
              <a:spcBef>
                <a:spcPts val="0"/>
              </a:spcBef>
              <a:spcAft>
                <a:spcPts val="0"/>
              </a:spcAft>
              <a:buNone/>
            </a:pPr>
            <a:r>
              <a:rPr b="1" lang="ja" sz="1292"/>
              <a:t>編集・削除することができます。</a:t>
            </a:r>
            <a:endParaRPr b="1" i="0" sz="1292" u="none" cap="none" strike="noStrike">
              <a:solidFill>
                <a:srgbClr val="000000"/>
              </a:solidFill>
              <a:latin typeface="Arial"/>
              <a:ea typeface="Arial"/>
              <a:cs typeface="Arial"/>
              <a:sym typeface="Arial"/>
            </a:endParaRPr>
          </a:p>
        </p:txBody>
      </p:sp>
      <p:sp>
        <p:nvSpPr>
          <p:cNvPr id="542" name="Google Shape;542;p53"/>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543" name="Google Shape;543;p53"/>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情報</a:t>
            </a:r>
            <a:r>
              <a:rPr lang="ja" sz="3100" u="sng"/>
              <a:t>を編集・</a:t>
            </a:r>
            <a:r>
              <a:rPr lang="ja" sz="3100" u="sng"/>
              <a:t>削除</a:t>
            </a:r>
            <a:r>
              <a:rPr lang="ja" sz="3100" u="sng"/>
              <a:t>する</a:t>
            </a:r>
            <a:endParaRPr sz="3200" u="sng"/>
          </a:p>
        </p:txBody>
      </p:sp>
      <p:sp>
        <p:nvSpPr>
          <p:cNvPr id="544" name="Google Shape;544;p53"/>
          <p:cNvSpPr/>
          <p:nvPr/>
        </p:nvSpPr>
        <p:spPr>
          <a:xfrm>
            <a:off x="366675" y="4727125"/>
            <a:ext cx="4996500" cy="12306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922" u="none" cap="none" strike="noStrike">
              <a:solidFill>
                <a:srgbClr val="003366"/>
              </a:solidFill>
              <a:latin typeface="Arial"/>
              <a:ea typeface="Arial"/>
              <a:cs typeface="Arial"/>
              <a:sym typeface="Arial"/>
            </a:endParaRPr>
          </a:p>
        </p:txBody>
      </p:sp>
      <p:sp>
        <p:nvSpPr>
          <p:cNvPr id="545" name="Google Shape;545;p53"/>
          <p:cNvSpPr txBox="1"/>
          <p:nvPr/>
        </p:nvSpPr>
        <p:spPr>
          <a:xfrm>
            <a:off x="768750" y="4557500"/>
            <a:ext cx="801000" cy="2895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ja" sz="1600">
                <a:solidFill>
                  <a:srgbClr val="003366"/>
                </a:solidFill>
              </a:rPr>
              <a:t>ご注意</a:t>
            </a:r>
            <a:endParaRPr sz="1200"/>
          </a:p>
        </p:txBody>
      </p:sp>
      <p:sp>
        <p:nvSpPr>
          <p:cNvPr id="546" name="Google Shape;546;p53"/>
          <p:cNvSpPr txBox="1"/>
          <p:nvPr/>
        </p:nvSpPr>
        <p:spPr>
          <a:xfrm>
            <a:off x="428875" y="4972050"/>
            <a:ext cx="4868400" cy="907800"/>
          </a:xfrm>
          <a:prstGeom prst="rect">
            <a:avLst/>
          </a:prstGeom>
          <a:solidFill>
            <a:srgbClr val="FFFFFF"/>
          </a:solid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lang="ja" sz="1200">
                <a:solidFill>
                  <a:srgbClr val="003366"/>
                </a:solidFill>
                <a:latin typeface="Lato"/>
                <a:ea typeface="Lato"/>
                <a:cs typeface="Lato"/>
                <a:sym typeface="Lato"/>
              </a:rPr>
              <a:t>ユーザー（教師・学習者）の編集画面には、登録済みパスワードは</a:t>
            </a:r>
            <a:endParaRPr sz="1200">
              <a:solidFill>
                <a:srgbClr val="003366"/>
              </a:solidFill>
              <a:latin typeface="Lato"/>
              <a:ea typeface="Lato"/>
              <a:cs typeface="Lato"/>
              <a:sym typeface="Lato"/>
            </a:endParaRPr>
          </a:p>
          <a:p>
            <a:pPr indent="0" lvl="0" marL="0" rtl="0" algn="l">
              <a:lnSpc>
                <a:spcPct val="150000"/>
              </a:lnSpc>
              <a:spcBef>
                <a:spcPts val="0"/>
              </a:spcBef>
              <a:spcAft>
                <a:spcPts val="0"/>
              </a:spcAft>
              <a:buNone/>
            </a:pPr>
            <a:r>
              <a:rPr lang="ja" sz="1200">
                <a:solidFill>
                  <a:srgbClr val="003366"/>
                </a:solidFill>
                <a:latin typeface="Lato"/>
                <a:ea typeface="Lato"/>
                <a:cs typeface="Lato"/>
                <a:sym typeface="Lato"/>
              </a:rPr>
              <a:t>表示されません。</a:t>
            </a:r>
            <a:endParaRPr sz="1200">
              <a:solidFill>
                <a:srgbClr val="003366"/>
              </a:solidFill>
              <a:latin typeface="Lato"/>
              <a:ea typeface="Lato"/>
              <a:cs typeface="Lato"/>
              <a:sym typeface="Lato"/>
            </a:endParaRPr>
          </a:p>
          <a:p>
            <a:pPr indent="0" lvl="0" marL="0" rtl="0" algn="l">
              <a:lnSpc>
                <a:spcPct val="150000"/>
              </a:lnSpc>
              <a:spcBef>
                <a:spcPts val="0"/>
              </a:spcBef>
              <a:spcAft>
                <a:spcPts val="0"/>
              </a:spcAft>
              <a:buNone/>
            </a:pPr>
            <a:r>
              <a:rPr lang="ja" sz="1200">
                <a:solidFill>
                  <a:srgbClr val="003366"/>
                </a:solidFill>
                <a:latin typeface="Lato"/>
                <a:ea typeface="Lato"/>
                <a:cs typeface="Lato"/>
                <a:sym typeface="Lato"/>
              </a:rPr>
              <a:t>パスワードを変更する場合のみ、入力して下さい。</a:t>
            </a:r>
            <a:endParaRPr sz="1200">
              <a:solidFill>
                <a:srgbClr val="003366"/>
              </a:solidFill>
            </a:endParaRPr>
          </a:p>
        </p:txBody>
      </p:sp>
      <p:sp>
        <p:nvSpPr>
          <p:cNvPr id="547" name="Google Shape;547;p53"/>
          <p:cNvSpPr/>
          <p:nvPr/>
        </p:nvSpPr>
        <p:spPr>
          <a:xfrm>
            <a:off x="7033637" y="357254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548" name="Google Shape;548;p53"/>
          <p:cNvSpPr/>
          <p:nvPr/>
        </p:nvSpPr>
        <p:spPr>
          <a:xfrm>
            <a:off x="6321974" y="16621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1</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549" name="Google Shape;549;p53"/>
          <p:cNvSpPr/>
          <p:nvPr/>
        </p:nvSpPr>
        <p:spPr>
          <a:xfrm>
            <a:off x="7187275" y="5466825"/>
            <a:ext cx="1243800" cy="605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53"/>
          <p:cNvSpPr/>
          <p:nvPr/>
        </p:nvSpPr>
        <p:spPr>
          <a:xfrm>
            <a:off x="6701474" y="526344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sp>
        <p:nvSpPr>
          <p:cNvPr id="551" name="Google Shape;551;p53"/>
          <p:cNvSpPr/>
          <p:nvPr/>
        </p:nvSpPr>
        <p:spPr>
          <a:xfrm>
            <a:off x="7782175" y="3688575"/>
            <a:ext cx="548700" cy="540600"/>
          </a:xfrm>
          <a:prstGeom prst="roundRect">
            <a:avLst>
              <a:gd fmla="val 50000"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2" name="Google Shape;552;p53"/>
          <p:cNvPicPr preferRelativeResize="0"/>
          <p:nvPr/>
        </p:nvPicPr>
        <p:blipFill rotWithShape="1">
          <a:blip r:embed="rId5">
            <a:alphaModFix/>
          </a:blip>
          <a:srcRect b="22293" l="0" r="0" t="0"/>
          <a:stretch/>
        </p:blipFill>
        <p:spPr>
          <a:xfrm>
            <a:off x="6831050" y="1157775"/>
            <a:ext cx="1599900" cy="1763300"/>
          </a:xfrm>
          <a:prstGeom prst="rect">
            <a:avLst/>
          </a:prstGeom>
          <a:noFill/>
          <a:ln cap="flat" cmpd="sng" w="9525">
            <a:solidFill>
              <a:srgbClr val="B7B7B7"/>
            </a:solidFill>
            <a:prstDash val="solid"/>
            <a:round/>
            <a:headEnd len="sm" w="sm" type="none"/>
            <a:tailEnd len="sm" w="sm" type="none"/>
          </a:ln>
        </p:spPr>
      </p:pic>
      <p:pic>
        <p:nvPicPr>
          <p:cNvPr id="553" name="Google Shape;553;p53"/>
          <p:cNvPicPr preferRelativeResize="0"/>
          <p:nvPr/>
        </p:nvPicPr>
        <p:blipFill>
          <a:blip r:embed="rId6">
            <a:alphaModFix/>
          </a:blip>
          <a:stretch>
            <a:fillRect/>
          </a:stretch>
        </p:blipFill>
        <p:spPr>
          <a:xfrm>
            <a:off x="1668826" y="2266225"/>
            <a:ext cx="102800" cy="289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54"/>
          <p:cNvPicPr preferRelativeResize="0"/>
          <p:nvPr/>
        </p:nvPicPr>
        <p:blipFill>
          <a:blip r:embed="rId3">
            <a:alphaModFix/>
          </a:blip>
          <a:stretch>
            <a:fillRect/>
          </a:stretch>
        </p:blipFill>
        <p:spPr>
          <a:xfrm>
            <a:off x="4976280" y="3890163"/>
            <a:ext cx="3961620" cy="1336450"/>
          </a:xfrm>
          <a:prstGeom prst="rect">
            <a:avLst/>
          </a:prstGeom>
          <a:noFill/>
          <a:ln cap="flat" cmpd="sng" w="9525">
            <a:solidFill>
              <a:srgbClr val="B7B7B7"/>
            </a:solidFill>
            <a:prstDash val="solid"/>
            <a:round/>
            <a:headEnd len="sm" w="sm" type="none"/>
            <a:tailEnd len="sm" w="sm" type="none"/>
          </a:ln>
        </p:spPr>
      </p:pic>
      <p:sp>
        <p:nvSpPr>
          <p:cNvPr id="559" name="Google Shape;559;p54"/>
          <p:cNvSpPr txBox="1"/>
          <p:nvPr/>
        </p:nvSpPr>
        <p:spPr>
          <a:xfrm>
            <a:off x="0" y="1404225"/>
            <a:ext cx="5906700" cy="24441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SzPts val="1400"/>
              <a:buAutoNum type="arabicPeriod"/>
            </a:pPr>
            <a:r>
              <a:rPr lang="ja"/>
              <a:t>メニューから情報を </a:t>
            </a:r>
            <a:r>
              <a:rPr b="1" lang="ja"/>
              <a:t>CSV </a:t>
            </a:r>
            <a:r>
              <a:rPr lang="ja"/>
              <a:t>形式で保存する［項目］をクリック</a:t>
            </a:r>
            <a:endParaRPr/>
          </a:p>
          <a:p>
            <a:pPr indent="0" lvl="0" marL="457200" rtl="0" algn="l">
              <a:lnSpc>
                <a:spcPct val="115000"/>
              </a:lnSpc>
              <a:spcBef>
                <a:spcPts val="0"/>
              </a:spcBef>
              <a:spcAft>
                <a:spcPts val="0"/>
              </a:spcAft>
              <a:buNone/>
            </a:pPr>
            <a:r>
              <a:rPr lang="ja"/>
              <a:t>　</a:t>
            </a:r>
            <a:r>
              <a:rPr lang="ja" sz="1200"/>
              <a:t>⇒ 各項目のページに入ります。</a:t>
            </a:r>
            <a:endParaRPr sz="1200"/>
          </a:p>
          <a:p>
            <a:pPr indent="0" lvl="0" marL="457200" marR="0" rtl="0" algn="l">
              <a:lnSpc>
                <a:spcPct val="115000"/>
              </a:lnSpc>
              <a:spcBef>
                <a:spcPts val="0"/>
              </a:spcBef>
              <a:spcAft>
                <a:spcPts val="0"/>
              </a:spcAft>
              <a:buNone/>
            </a:pPr>
            <a:r>
              <a:t/>
            </a:r>
            <a:endParaRPr/>
          </a:p>
          <a:p>
            <a:pPr indent="0" lvl="0" marL="45720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lang="ja"/>
              <a:t>右上の​           </a:t>
            </a:r>
            <a:r>
              <a:rPr lang="ja"/>
              <a:t>アイコン</a:t>
            </a:r>
            <a:r>
              <a:rPr lang="ja"/>
              <a:t>をクリック</a:t>
            </a:r>
            <a:endParaRPr/>
          </a:p>
          <a:p>
            <a:pPr indent="0" lvl="0" marL="0" marR="0" rtl="0" algn="l">
              <a:lnSpc>
                <a:spcPct val="115000"/>
              </a:lnSpc>
              <a:spcBef>
                <a:spcPts val="0"/>
              </a:spcBef>
              <a:spcAft>
                <a:spcPts val="0"/>
              </a:spcAft>
              <a:buNone/>
            </a:pPr>
            <a:r>
              <a:t/>
            </a:r>
            <a:endParaRPr/>
          </a:p>
          <a:p>
            <a:pPr indent="0" lvl="0" marL="457200" marR="0" rtl="0" algn="l">
              <a:lnSpc>
                <a:spcPct val="115000"/>
              </a:lnSpc>
              <a:spcBef>
                <a:spcPts val="0"/>
              </a:spcBef>
              <a:spcAft>
                <a:spcPts val="0"/>
              </a:spcAft>
              <a:buNone/>
            </a:pPr>
            <a:r>
              <a:t/>
            </a:r>
            <a:endParaRPr/>
          </a:p>
          <a:p>
            <a:pPr indent="-317500" lvl="0" marL="457200" marR="0" rtl="0" algn="l">
              <a:lnSpc>
                <a:spcPct val="115000"/>
              </a:lnSpc>
              <a:spcBef>
                <a:spcPts val="0"/>
              </a:spcBef>
              <a:spcAft>
                <a:spcPts val="0"/>
              </a:spcAft>
              <a:buSzPts val="1400"/>
              <a:buAutoNum type="arabicPeriod"/>
            </a:pPr>
            <a:r>
              <a:rPr lang="ja"/>
              <a:t>各項目</a:t>
            </a:r>
            <a:r>
              <a:rPr lang="ja"/>
              <a:t>のエクスポート画面で​［保存］</a:t>
            </a:r>
            <a:r>
              <a:rPr lang="ja"/>
              <a:t>ボタン</a:t>
            </a:r>
            <a:r>
              <a:rPr lang="ja"/>
              <a:t>​をクリック</a:t>
            </a:r>
            <a:endParaRPr/>
          </a:p>
          <a:p>
            <a:pPr indent="0" lvl="0" marL="0" marR="0" rtl="0" algn="l">
              <a:lnSpc>
                <a:spcPct val="115000"/>
              </a:lnSpc>
              <a:spcBef>
                <a:spcPts val="0"/>
              </a:spcBef>
              <a:spcAft>
                <a:spcPts val="0"/>
              </a:spcAft>
              <a:buNone/>
            </a:pPr>
            <a:r>
              <a:rPr lang="ja" sz="1300"/>
              <a:t>              </a:t>
            </a:r>
            <a:r>
              <a:rPr lang="ja" sz="1200"/>
              <a:t>⇒ 各項目</a:t>
            </a:r>
            <a:r>
              <a:rPr lang="ja" sz="1200"/>
              <a:t>が </a:t>
            </a:r>
            <a:r>
              <a:rPr b="1" lang="ja" sz="1200"/>
              <a:t>CSV </a:t>
            </a:r>
            <a:r>
              <a:rPr lang="ja" sz="1200"/>
              <a:t>形式</a:t>
            </a:r>
            <a:r>
              <a:rPr lang="ja" sz="1200"/>
              <a:t>ファイルでダウンロードされます。</a:t>
            </a:r>
            <a:endParaRPr/>
          </a:p>
        </p:txBody>
      </p:sp>
      <p:sp>
        <p:nvSpPr>
          <p:cNvPr id="560" name="Google Shape;560;p54"/>
          <p:cNvSpPr txBox="1"/>
          <p:nvPr/>
        </p:nvSpPr>
        <p:spPr>
          <a:xfrm>
            <a:off x="234950" y="679300"/>
            <a:ext cx="83742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組織部門、ユーザー（教師・学習者）、グループ、</a:t>
            </a:r>
            <a:r>
              <a:rPr b="1" lang="ja"/>
              <a:t>Classroom 作成</a:t>
            </a:r>
            <a:r>
              <a:rPr b="1" lang="ja" sz="1292"/>
              <a:t>に登録されている</a:t>
            </a:r>
            <a:endParaRPr b="1" sz="1292"/>
          </a:p>
          <a:p>
            <a:pPr indent="0" lvl="0" marL="0" rtl="0" algn="l">
              <a:lnSpc>
                <a:spcPct val="115000"/>
              </a:lnSpc>
              <a:spcBef>
                <a:spcPts val="0"/>
              </a:spcBef>
              <a:spcAft>
                <a:spcPts val="0"/>
              </a:spcAft>
              <a:buNone/>
            </a:pPr>
            <a:r>
              <a:rPr b="1" lang="ja" sz="1292"/>
              <a:t>情報を CSV 形式ファイルで保存することができます。</a:t>
            </a:r>
            <a:endParaRPr b="1" i="0" sz="1292" u="none" cap="none" strike="noStrike">
              <a:solidFill>
                <a:srgbClr val="000000"/>
              </a:solidFill>
              <a:latin typeface="Arial"/>
              <a:ea typeface="Arial"/>
              <a:cs typeface="Arial"/>
              <a:sym typeface="Arial"/>
            </a:endParaRPr>
          </a:p>
        </p:txBody>
      </p:sp>
      <p:sp>
        <p:nvSpPr>
          <p:cNvPr id="561" name="Google Shape;561;p54"/>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562" name="Google Shape;562;p54"/>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t>情報を CSV 形式ファイルで保存する</a:t>
            </a:r>
            <a:endParaRPr sz="3000" u="sng"/>
          </a:p>
        </p:txBody>
      </p:sp>
      <p:sp>
        <p:nvSpPr>
          <p:cNvPr id="563" name="Google Shape;563;p54"/>
          <p:cNvSpPr/>
          <p:nvPr/>
        </p:nvSpPr>
        <p:spPr>
          <a:xfrm>
            <a:off x="7700600" y="4721050"/>
            <a:ext cx="1115400" cy="540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54"/>
          <p:cNvSpPr/>
          <p:nvPr/>
        </p:nvSpPr>
        <p:spPr>
          <a:xfrm>
            <a:off x="306150" y="4655950"/>
            <a:ext cx="4531200" cy="1451100"/>
          </a:xfrm>
          <a:prstGeom prst="roundRect">
            <a:avLst>
              <a:gd fmla="val 7306" name="adj"/>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922" u="none" cap="none" strike="noStrike">
              <a:solidFill>
                <a:srgbClr val="003366"/>
              </a:solidFill>
              <a:latin typeface="Arial"/>
              <a:ea typeface="Arial"/>
              <a:cs typeface="Arial"/>
              <a:sym typeface="Arial"/>
            </a:endParaRPr>
          </a:p>
        </p:txBody>
      </p:sp>
      <p:sp>
        <p:nvSpPr>
          <p:cNvPr id="565" name="Google Shape;565;p54"/>
          <p:cNvSpPr txBox="1"/>
          <p:nvPr/>
        </p:nvSpPr>
        <p:spPr>
          <a:xfrm>
            <a:off x="416375" y="4814575"/>
            <a:ext cx="4347600" cy="1149300"/>
          </a:xfrm>
          <a:prstGeom prst="rect">
            <a:avLst/>
          </a:prstGeom>
          <a:solidFill>
            <a:srgbClr val="FFFFFF"/>
          </a:solid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ja" sz="1200">
                <a:solidFill>
                  <a:srgbClr val="003366"/>
                </a:solidFill>
              </a:rPr>
              <a:t>・ダウンロードした </a:t>
            </a:r>
            <a:r>
              <a:rPr b="1" lang="ja" sz="1200">
                <a:solidFill>
                  <a:srgbClr val="003366"/>
                </a:solidFill>
              </a:rPr>
              <a:t>CSV </a:t>
            </a:r>
            <a:r>
              <a:rPr lang="ja" sz="1200">
                <a:solidFill>
                  <a:srgbClr val="003366"/>
                </a:solidFill>
              </a:rPr>
              <a:t>形式ファイルの、パスワード欄に</a:t>
            </a:r>
            <a:endParaRPr sz="1200">
              <a:solidFill>
                <a:srgbClr val="003366"/>
              </a:solidFill>
            </a:endParaRPr>
          </a:p>
          <a:p>
            <a:pPr indent="0" lvl="0" marL="0" rtl="0" algn="l">
              <a:lnSpc>
                <a:spcPct val="115000"/>
              </a:lnSpc>
              <a:spcBef>
                <a:spcPts val="0"/>
              </a:spcBef>
              <a:spcAft>
                <a:spcPts val="0"/>
              </a:spcAft>
              <a:buNone/>
            </a:pPr>
            <a:r>
              <a:rPr lang="ja" sz="1200">
                <a:solidFill>
                  <a:srgbClr val="003366"/>
                </a:solidFill>
              </a:rPr>
              <a:t>　登録済みパスワードは表示されません。</a:t>
            </a:r>
            <a:endParaRPr sz="1200">
              <a:solidFill>
                <a:srgbClr val="003366"/>
              </a:solidFill>
            </a:endParaRPr>
          </a:p>
          <a:p>
            <a:pPr indent="0" lvl="0" marL="0" rtl="0" algn="l">
              <a:lnSpc>
                <a:spcPct val="115000"/>
              </a:lnSpc>
              <a:spcBef>
                <a:spcPts val="0"/>
              </a:spcBef>
              <a:spcAft>
                <a:spcPts val="0"/>
              </a:spcAft>
              <a:buNone/>
            </a:pPr>
            <a:r>
              <a:t/>
            </a:r>
            <a:endParaRPr sz="1200">
              <a:solidFill>
                <a:srgbClr val="003366"/>
              </a:solidFill>
            </a:endParaRPr>
          </a:p>
          <a:p>
            <a:pPr indent="0" lvl="0" marL="0" rtl="0" algn="l">
              <a:lnSpc>
                <a:spcPct val="115000"/>
              </a:lnSpc>
              <a:spcBef>
                <a:spcPts val="0"/>
              </a:spcBef>
              <a:spcAft>
                <a:spcPts val="0"/>
              </a:spcAft>
              <a:buNone/>
            </a:pPr>
            <a:r>
              <a:rPr lang="ja" sz="1200">
                <a:solidFill>
                  <a:srgbClr val="003366"/>
                </a:solidFill>
              </a:rPr>
              <a:t>・</a:t>
            </a:r>
            <a:r>
              <a:rPr lang="ja" sz="1200" u="sng">
                <a:solidFill>
                  <a:srgbClr val="003366"/>
                </a:solidFill>
                <a:hlinkClick action="ppaction://hlinksldjump" r:id="rId4">
                  <a:extLst>
                    <a:ext uri="{A12FA001-AC4F-418D-AE19-62706E023703}">
                      <ahyp:hlinkClr val="tx"/>
                    </a:ext>
                  </a:extLst>
                </a:hlinkClick>
              </a:rPr>
              <a:t>クラスの学習者を </a:t>
            </a:r>
            <a:r>
              <a:rPr b="1" lang="ja" sz="1200" u="sng">
                <a:solidFill>
                  <a:srgbClr val="003366"/>
                </a:solidFill>
                <a:hlinkClick action="ppaction://hlinksldjump" r:id="rId5">
                  <a:extLst>
                    <a:ext uri="{A12FA001-AC4F-418D-AE19-62706E023703}">
                      <ahyp:hlinkClr val="tx"/>
                    </a:ext>
                  </a:extLst>
                </a:hlinkClick>
              </a:rPr>
              <a:t>CSV</a:t>
            </a:r>
            <a:r>
              <a:rPr lang="ja" sz="1200" u="sng">
                <a:solidFill>
                  <a:srgbClr val="003366"/>
                </a:solidFill>
                <a:hlinkClick action="ppaction://hlinksldjump" r:id="rId6">
                  <a:extLst>
                    <a:ext uri="{A12FA001-AC4F-418D-AE19-62706E023703}">
                      <ahyp:hlinkClr val="tx"/>
                    </a:ext>
                  </a:extLst>
                </a:hlinkClick>
              </a:rPr>
              <a:t> 形式ファイルで保存する</a:t>
            </a:r>
            <a:r>
              <a:rPr lang="ja" sz="1200">
                <a:solidFill>
                  <a:srgbClr val="003366"/>
                </a:solidFill>
                <a:uFill>
                  <a:noFill/>
                </a:uFill>
                <a:hlinkClick action="ppaction://hlinksldjump" r:id="rId7">
                  <a:extLst>
                    <a:ext uri="{A12FA001-AC4F-418D-AE19-62706E023703}">
                      <ahyp:hlinkClr val="tx"/>
                    </a:ext>
                  </a:extLst>
                </a:hlinkClick>
              </a:rPr>
              <a:t>場合は</a:t>
            </a:r>
            <a:endParaRPr/>
          </a:p>
          <a:p>
            <a:pPr indent="0" lvl="0" marL="0" rtl="0" algn="l">
              <a:lnSpc>
                <a:spcPct val="115000"/>
              </a:lnSpc>
              <a:spcBef>
                <a:spcPts val="0"/>
              </a:spcBef>
              <a:spcAft>
                <a:spcPts val="0"/>
              </a:spcAft>
              <a:buNone/>
            </a:pPr>
            <a:r>
              <a:rPr lang="ja" sz="1200">
                <a:solidFill>
                  <a:srgbClr val="003366"/>
                </a:solidFill>
              </a:rPr>
              <a:t>　</a:t>
            </a:r>
            <a:r>
              <a:rPr lang="ja" sz="1200">
                <a:solidFill>
                  <a:srgbClr val="003366"/>
                </a:solidFill>
                <a:uFill>
                  <a:noFill/>
                </a:uFill>
                <a:hlinkClick action="ppaction://hlinksldjump" r:id="rId8">
                  <a:extLst>
                    <a:ext uri="{A12FA001-AC4F-418D-AE19-62706E023703}">
                      <ahyp:hlinkClr val="tx"/>
                    </a:ext>
                  </a:extLst>
                </a:hlinkClick>
              </a:rPr>
              <a:t> P. 36 をご参照ください。</a:t>
            </a:r>
            <a:endParaRPr sz="1200">
              <a:solidFill>
                <a:srgbClr val="003366"/>
              </a:solidFill>
            </a:endParaRPr>
          </a:p>
          <a:p>
            <a:pPr indent="0" lvl="0" marL="0" rtl="0" algn="l">
              <a:lnSpc>
                <a:spcPct val="150000"/>
              </a:lnSpc>
              <a:spcBef>
                <a:spcPts val="0"/>
              </a:spcBef>
              <a:spcAft>
                <a:spcPts val="0"/>
              </a:spcAft>
              <a:buNone/>
            </a:pPr>
            <a:r>
              <a:t/>
            </a:r>
            <a:endParaRPr sz="1200">
              <a:solidFill>
                <a:srgbClr val="003366"/>
              </a:solidFill>
            </a:endParaRPr>
          </a:p>
        </p:txBody>
      </p:sp>
      <p:sp>
        <p:nvSpPr>
          <p:cNvPr id="566" name="Google Shape;566;p54"/>
          <p:cNvSpPr/>
          <p:nvPr/>
        </p:nvSpPr>
        <p:spPr>
          <a:xfrm>
            <a:off x="7964124" y="416142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567" name="Google Shape;567;p54"/>
          <p:cNvSpPr txBox="1"/>
          <p:nvPr/>
        </p:nvSpPr>
        <p:spPr>
          <a:xfrm>
            <a:off x="766500" y="4445275"/>
            <a:ext cx="807000" cy="324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ja" sz="1600">
                <a:solidFill>
                  <a:srgbClr val="003366"/>
                </a:solidFill>
              </a:rPr>
              <a:t>ご注意</a:t>
            </a:r>
            <a:endParaRPr sz="1200"/>
          </a:p>
        </p:txBody>
      </p:sp>
      <p:sp>
        <p:nvSpPr>
          <p:cNvPr id="568" name="Google Shape;568;p54"/>
          <p:cNvSpPr/>
          <p:nvPr/>
        </p:nvSpPr>
        <p:spPr>
          <a:xfrm>
            <a:off x="6204024" y="150024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1</a:t>
            </a:r>
            <a:endParaRPr b="1" sz="2000">
              <a:solidFill>
                <a:srgbClr val="FFFFFF"/>
              </a:solidFill>
            </a:endParaRPr>
          </a:p>
          <a:p>
            <a:pPr indent="0" lvl="0" marL="0" marR="0" rtl="0" algn="l">
              <a:spcBef>
                <a:spcPts val="0"/>
              </a:spcBef>
              <a:spcAft>
                <a:spcPts val="0"/>
              </a:spcAft>
              <a:buNone/>
            </a:pPr>
            <a:r>
              <a:t/>
            </a:r>
            <a:endParaRPr b="1" sz="2000">
              <a:solidFill>
                <a:srgbClr val="FFFFFF"/>
              </a:solidFill>
            </a:endParaRPr>
          </a:p>
        </p:txBody>
      </p:sp>
      <p:pic>
        <p:nvPicPr>
          <p:cNvPr id="569" name="Google Shape;569;p54"/>
          <p:cNvPicPr preferRelativeResize="0"/>
          <p:nvPr/>
        </p:nvPicPr>
        <p:blipFill>
          <a:blip r:embed="rId9">
            <a:alphaModFix/>
          </a:blip>
          <a:stretch>
            <a:fillRect/>
          </a:stretch>
        </p:blipFill>
        <p:spPr>
          <a:xfrm>
            <a:off x="1122400" y="2418475"/>
            <a:ext cx="209150" cy="209150"/>
          </a:xfrm>
          <a:prstGeom prst="rect">
            <a:avLst/>
          </a:prstGeom>
          <a:noFill/>
          <a:ln>
            <a:noFill/>
          </a:ln>
        </p:spPr>
      </p:pic>
      <p:pic>
        <p:nvPicPr>
          <p:cNvPr id="570" name="Google Shape;570;p54"/>
          <p:cNvPicPr preferRelativeResize="0"/>
          <p:nvPr/>
        </p:nvPicPr>
        <p:blipFill rotWithShape="1">
          <a:blip r:embed="rId10">
            <a:alphaModFix/>
          </a:blip>
          <a:srcRect b="22293" l="0" r="0" t="0"/>
          <a:stretch/>
        </p:blipFill>
        <p:spPr>
          <a:xfrm>
            <a:off x="6831050" y="1157775"/>
            <a:ext cx="1599900" cy="1763300"/>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434343"/>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434343"/>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