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6858000" cx="9144000"/>
  <p:notesSz cx="6858000" cy="9144000"/>
  <p:embeddedFontLst>
    <p:embeddedFont>
      <p:font typeface="M PLUS Rounded 1c ExtraBold"/>
      <p:bold r:id="rId25"/>
    </p:embeddedFont>
    <p:embeddedFont>
      <p:font typeface="Raleway"/>
      <p:regular r:id="rId26"/>
      <p:bold r:id="rId27"/>
      <p:italic r:id="rId28"/>
      <p:boldItalic r:id="rId29"/>
    </p:embeddedFont>
    <p:embeddedFont>
      <p:font typeface="Merriweather Sans"/>
      <p:regular r:id="rId30"/>
      <p:bold r:id="rId31"/>
      <p:italic r:id="rId32"/>
      <p:boldItalic r:id="rId33"/>
    </p:embeddedFont>
    <p:embeddedFont>
      <p:font typeface="Lato"/>
      <p:regular r:id="rId34"/>
      <p:bold r:id="rId35"/>
      <p:italic r:id="rId36"/>
      <p:boldItalic r:id="rId37"/>
    </p:embeddedFont>
    <p:embeddedFont>
      <p:font typeface="Helvetica Neue"/>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494">
          <p15:clr>
            <a:srgbClr val="A4A3A4"/>
          </p15:clr>
        </p15:guide>
        <p15:guide id="3" pos="73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FC3BA7A-3040-40A7-B636-77D9DAFEFFAC}">
  <a:tblStyle styleId="{7FC3BA7A-3040-40A7-B636-77D9DAFEFFA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5573D02-95F5-4CED-9855-EE2B1A84B7EF}" styleName="Table_1">
    <a:wholeTbl>
      <a:tcTxStyle b="off" i="off">
        <a:font>
          <a:latin typeface="游ゴシック"/>
          <a:ea typeface="游ゴシック"/>
          <a:cs typeface="游ゴシック"/>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494"/>
        <p:guide pos="73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13.xml"/><Relationship Id="rId42" Type="http://schemas.openxmlformats.org/officeDocument/2006/relationships/font" Target="fonts/OpenSans-regular.fntdata"/><Relationship Id="rId41" Type="http://schemas.openxmlformats.org/officeDocument/2006/relationships/font" Target="fonts/HelveticaNeue-boldItalic.fntdata"/><Relationship Id="rId22" Type="http://schemas.openxmlformats.org/officeDocument/2006/relationships/slide" Target="slides/slide15.xml"/><Relationship Id="rId44" Type="http://schemas.openxmlformats.org/officeDocument/2006/relationships/font" Target="fonts/OpenSans-italic.fntdata"/><Relationship Id="rId21" Type="http://schemas.openxmlformats.org/officeDocument/2006/relationships/slide" Target="slides/slide14.xml"/><Relationship Id="rId43" Type="http://schemas.openxmlformats.org/officeDocument/2006/relationships/font" Target="fonts/OpenSans-bold.fntdata"/><Relationship Id="rId24" Type="http://schemas.openxmlformats.org/officeDocument/2006/relationships/slide" Target="slides/slide17.xml"/><Relationship Id="rId23" Type="http://schemas.openxmlformats.org/officeDocument/2006/relationships/slide" Target="slides/slide16.xml"/><Relationship Id="rId45" Type="http://schemas.openxmlformats.org/officeDocument/2006/relationships/font" Target="fonts/OpenSa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Raleway-regular.fntdata"/><Relationship Id="rId25" Type="http://schemas.openxmlformats.org/officeDocument/2006/relationships/font" Target="fonts/MPLUSRounded1cExtraBold-bold.fntdata"/><Relationship Id="rId28" Type="http://schemas.openxmlformats.org/officeDocument/2006/relationships/font" Target="fonts/Raleway-italic.fntdata"/><Relationship Id="rId27" Type="http://schemas.openxmlformats.org/officeDocument/2006/relationships/font" Target="fonts/Raleway-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aleway-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erriweatherSans-bold.fntdata"/><Relationship Id="rId30" Type="http://schemas.openxmlformats.org/officeDocument/2006/relationships/font" Target="fonts/MerriweatherSans-regular.fntdata"/><Relationship Id="rId11" Type="http://schemas.openxmlformats.org/officeDocument/2006/relationships/slide" Target="slides/slide4.xml"/><Relationship Id="rId33" Type="http://schemas.openxmlformats.org/officeDocument/2006/relationships/font" Target="fonts/MerriweatherSans-boldItalic.fntdata"/><Relationship Id="rId10" Type="http://schemas.openxmlformats.org/officeDocument/2006/relationships/slide" Target="slides/slide3.xml"/><Relationship Id="rId32" Type="http://schemas.openxmlformats.org/officeDocument/2006/relationships/font" Target="fonts/MerriweatherSans-italic.fntdata"/><Relationship Id="rId13" Type="http://schemas.openxmlformats.org/officeDocument/2006/relationships/slide" Target="slides/slide6.xml"/><Relationship Id="rId35" Type="http://schemas.openxmlformats.org/officeDocument/2006/relationships/font" Target="fonts/Lato-bold.fntdata"/><Relationship Id="rId12" Type="http://schemas.openxmlformats.org/officeDocument/2006/relationships/slide" Target="slides/slide5.xml"/><Relationship Id="rId34" Type="http://schemas.openxmlformats.org/officeDocument/2006/relationships/font" Target="fonts/Lato-regular.fntdata"/><Relationship Id="rId15" Type="http://schemas.openxmlformats.org/officeDocument/2006/relationships/slide" Target="slides/slide8.xml"/><Relationship Id="rId37" Type="http://schemas.openxmlformats.org/officeDocument/2006/relationships/font" Target="fonts/Lato-boldItalic.fntdata"/><Relationship Id="rId14" Type="http://schemas.openxmlformats.org/officeDocument/2006/relationships/slide" Target="slides/slide7.xml"/><Relationship Id="rId36" Type="http://schemas.openxmlformats.org/officeDocument/2006/relationships/font" Target="fonts/Lato-italic.fntdata"/><Relationship Id="rId17" Type="http://schemas.openxmlformats.org/officeDocument/2006/relationships/slide" Target="slides/slide10.xml"/><Relationship Id="rId39" Type="http://schemas.openxmlformats.org/officeDocument/2006/relationships/font" Target="fonts/HelveticaNeue-bold.fntdata"/><Relationship Id="rId16" Type="http://schemas.openxmlformats.org/officeDocument/2006/relationships/slide" Target="slides/slide9.xml"/><Relationship Id="rId38" Type="http://schemas.openxmlformats.org/officeDocument/2006/relationships/font" Target="fonts/HelveticaNeue-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e2a4f14df9_2_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e2a4f14df9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e2a4f14df9_2_43: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e2a4f14df9_2_43: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e2a4f14df9_2_44: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e2a4f14df9_2_44: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e2a4f14df9_2_45: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e2a4f14df9_2_45: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e2a4f14df9_2_46: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e2a4f14df9_2_46: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e2a4f14df9_2_47: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e2a4f14df9_2_47: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e2a4f14df9_2_48: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e2a4f14df9_2_48: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e2a4f14df9_2_49: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e2a4f14df9_2_49: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e2a4f14df9_2_5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e2a4f14df9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e2a4f14df9_2_3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e2a4f14df9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2a4f14df9_2_36: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e2a4f14df9_2_36: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e2a4f14df9_2_37: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e2a4f14df9_2_37: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e2a4f14df9_2_38: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e2a4f14df9_2_38: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e2a4f14df9_2_39: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e2a4f14df9_2_39: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2a4f14df9_2_40: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e2a4f14df9_2_40: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e2a4f14df9_2_41: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e2a4f14df9_2_41: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e2a4f14df9_2_42:notes"/>
          <p:cNvSpPr txBox="1"/>
          <p:nvPr>
            <p:ph idx="1" type="body"/>
          </p:nvPr>
        </p:nvSpPr>
        <p:spPr>
          <a:xfrm>
            <a:off x="914833" y="4343222"/>
            <a:ext cx="50283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e2a4f14df9_2_42:notes"/>
          <p:cNvSpPr/>
          <p:nvPr>
            <p:ph idx="2" type="sldImg"/>
          </p:nvPr>
        </p:nvSpPr>
        <p:spPr>
          <a:xfrm>
            <a:off x="918065" y="685617"/>
            <a:ext cx="50232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729450" y="1763267"/>
            <a:ext cx="7688100" cy="2219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400"/>
              <a:buNone/>
              <a:defRPr sz="3400">
                <a:solidFill>
                  <a:schemeClr val="dk2"/>
                </a:solidFill>
              </a:defRPr>
            </a:lvl1pPr>
            <a:lvl2pPr lvl="1">
              <a:spcBef>
                <a:spcPts val="0"/>
              </a:spcBef>
              <a:spcAft>
                <a:spcPts val="0"/>
              </a:spcAft>
              <a:buClr>
                <a:schemeClr val="dk2"/>
              </a:buClr>
              <a:buSzPts val="3400"/>
              <a:buNone/>
              <a:defRPr sz="3400">
                <a:solidFill>
                  <a:schemeClr val="dk2"/>
                </a:solidFill>
              </a:defRPr>
            </a:lvl2pPr>
            <a:lvl3pPr lvl="2">
              <a:spcBef>
                <a:spcPts val="0"/>
              </a:spcBef>
              <a:spcAft>
                <a:spcPts val="0"/>
              </a:spcAft>
              <a:buClr>
                <a:schemeClr val="dk2"/>
              </a:buClr>
              <a:buSzPts val="3400"/>
              <a:buNone/>
              <a:defRPr sz="3400">
                <a:solidFill>
                  <a:schemeClr val="dk2"/>
                </a:solidFill>
              </a:defRPr>
            </a:lvl3pPr>
            <a:lvl4pPr lvl="3">
              <a:spcBef>
                <a:spcPts val="0"/>
              </a:spcBef>
              <a:spcAft>
                <a:spcPts val="0"/>
              </a:spcAft>
              <a:buClr>
                <a:schemeClr val="dk2"/>
              </a:buClr>
              <a:buSzPts val="3400"/>
              <a:buNone/>
              <a:defRPr sz="3400">
                <a:solidFill>
                  <a:schemeClr val="dk2"/>
                </a:solidFill>
              </a:defRPr>
            </a:lvl4pPr>
            <a:lvl5pPr lvl="4">
              <a:spcBef>
                <a:spcPts val="0"/>
              </a:spcBef>
              <a:spcAft>
                <a:spcPts val="0"/>
              </a:spcAft>
              <a:buClr>
                <a:schemeClr val="dk2"/>
              </a:buClr>
              <a:buSzPts val="3400"/>
              <a:buNone/>
              <a:defRPr sz="3400">
                <a:solidFill>
                  <a:schemeClr val="dk2"/>
                </a:solidFill>
              </a:defRPr>
            </a:lvl5pPr>
            <a:lvl6pPr lvl="5">
              <a:spcBef>
                <a:spcPts val="0"/>
              </a:spcBef>
              <a:spcAft>
                <a:spcPts val="0"/>
              </a:spcAft>
              <a:buClr>
                <a:schemeClr val="dk2"/>
              </a:buClr>
              <a:buSzPts val="3400"/>
              <a:buNone/>
              <a:defRPr sz="3400">
                <a:solidFill>
                  <a:schemeClr val="dk2"/>
                </a:solidFill>
              </a:defRPr>
            </a:lvl6pPr>
            <a:lvl7pPr lvl="6">
              <a:spcBef>
                <a:spcPts val="0"/>
              </a:spcBef>
              <a:spcAft>
                <a:spcPts val="0"/>
              </a:spcAft>
              <a:buClr>
                <a:schemeClr val="dk2"/>
              </a:buClr>
              <a:buSzPts val="3400"/>
              <a:buNone/>
              <a:defRPr sz="3400">
                <a:solidFill>
                  <a:schemeClr val="dk2"/>
                </a:solidFill>
              </a:defRPr>
            </a:lvl7pPr>
            <a:lvl8pPr lvl="7">
              <a:spcBef>
                <a:spcPts val="0"/>
              </a:spcBef>
              <a:spcAft>
                <a:spcPts val="0"/>
              </a:spcAft>
              <a:buClr>
                <a:schemeClr val="dk2"/>
              </a:buClr>
              <a:buSzPts val="3400"/>
              <a:buNone/>
              <a:defRPr sz="3400">
                <a:solidFill>
                  <a:schemeClr val="dk2"/>
                </a:solidFill>
              </a:defRPr>
            </a:lvl8pPr>
            <a:lvl9pPr lvl="8">
              <a:spcBef>
                <a:spcPts val="0"/>
              </a:spcBef>
              <a:spcAft>
                <a:spcPts val="0"/>
              </a:spcAft>
              <a:buClr>
                <a:schemeClr val="dk2"/>
              </a:buClr>
              <a:buSzPts val="3400"/>
              <a:buNone/>
              <a:defRPr sz="3400">
                <a:solidFill>
                  <a:schemeClr val="dk2"/>
                </a:solidFill>
              </a:defRPr>
            </a:lvl9pPr>
          </a:lstStyle>
          <a:p/>
        </p:txBody>
      </p:sp>
      <p:sp>
        <p:nvSpPr>
          <p:cNvPr id="11" name="Google Shape;11;p2"/>
          <p:cNvSpPr txBox="1"/>
          <p:nvPr>
            <p:ph idx="1" type="subTitle"/>
          </p:nvPr>
        </p:nvSpPr>
        <p:spPr>
          <a:xfrm>
            <a:off x="729627" y="4230533"/>
            <a:ext cx="7688100" cy="721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 name="Google Shape;12;p2"/>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pic>
        <p:nvPicPr>
          <p:cNvPr descr="チエル（CHIeru）はICTで教育現場をサポートします。" id="13" name="Google Shape;13;p2"/>
          <p:cNvPicPr preferRelativeResize="0"/>
          <p:nvPr/>
        </p:nvPicPr>
        <p:blipFill>
          <a:blip r:embed="rId2">
            <a:alphaModFix/>
          </a:blip>
          <a:stretch>
            <a:fillRect/>
          </a:stretch>
        </p:blipFill>
        <p:spPr>
          <a:xfrm>
            <a:off x="76200" y="6434733"/>
            <a:ext cx="856850" cy="229700"/>
          </a:xfrm>
          <a:prstGeom prst="rect">
            <a:avLst/>
          </a:prstGeom>
          <a:noFill/>
          <a:ln>
            <a:noFill/>
          </a:ln>
        </p:spPr>
      </p:pic>
      <p:cxnSp>
        <p:nvCxnSpPr>
          <p:cNvPr id="14" name="Google Shape;14;p2"/>
          <p:cNvCxnSpPr/>
          <p:nvPr/>
        </p:nvCxnSpPr>
        <p:spPr>
          <a:xfrm>
            <a:off x="9675" y="1611367"/>
            <a:ext cx="9146100" cy="0"/>
          </a:xfrm>
          <a:prstGeom prst="straightConnector1">
            <a:avLst/>
          </a:prstGeom>
          <a:noFill/>
          <a:ln cap="flat" cmpd="sng" w="28575">
            <a:solidFill>
              <a:srgbClr val="FF9900"/>
            </a:solidFill>
            <a:prstDash val="solid"/>
            <a:round/>
            <a:headEnd len="med" w="med" type="none"/>
            <a:tailEnd len="med" w="med" type="none"/>
          </a:ln>
        </p:spPr>
      </p:cxnSp>
      <p:cxnSp>
        <p:nvCxnSpPr>
          <p:cNvPr id="15" name="Google Shape;15;p2"/>
          <p:cNvCxnSpPr/>
          <p:nvPr/>
        </p:nvCxnSpPr>
        <p:spPr>
          <a:xfrm>
            <a:off x="9675" y="2823133"/>
            <a:ext cx="9146100" cy="0"/>
          </a:xfrm>
          <a:prstGeom prst="straightConnector1">
            <a:avLst/>
          </a:prstGeom>
          <a:noFill/>
          <a:ln cap="flat" cmpd="sng" w="28575">
            <a:solidFill>
              <a:srgbClr val="FF9900"/>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4" name="Shape 104"/>
        <p:cNvGrpSpPr/>
        <p:nvPr/>
      </p:nvGrpSpPr>
      <p:grpSpPr>
        <a:xfrm>
          <a:off x="0" y="0"/>
          <a:ext cx="0" cy="0"/>
          <a:chOff x="0" y="0"/>
          <a:chExt cx="0" cy="0"/>
        </a:xfrm>
      </p:grpSpPr>
      <p:grpSp>
        <p:nvGrpSpPr>
          <p:cNvPr id="105" name="Google Shape;105;p11"/>
          <p:cNvGrpSpPr/>
          <p:nvPr/>
        </p:nvGrpSpPr>
        <p:grpSpPr>
          <a:xfrm>
            <a:off x="830392" y="5558926"/>
            <a:ext cx="745763" cy="61102"/>
            <a:chOff x="4580561" y="2589004"/>
            <a:chExt cx="1064464" cy="25200"/>
          </a:xfrm>
        </p:grpSpPr>
        <p:sp>
          <p:nvSpPr>
            <p:cNvPr id="106" name="Google Shape;106;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1"/>
          <p:cNvSpPr txBox="1"/>
          <p:nvPr>
            <p:ph type="title"/>
          </p:nvPr>
        </p:nvSpPr>
        <p:spPr>
          <a:xfrm>
            <a:off x="729450" y="1152400"/>
            <a:ext cx="7021200" cy="3980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09" name="Google Shape;109;p11"/>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10" name="Google Shape;110;p11">
            <a:hlinkClick/>
          </p:cNvPr>
          <p:cNvSpPr/>
          <p:nvPr/>
        </p:nvSpPr>
        <p:spPr>
          <a:xfrm>
            <a:off x="8280450" y="0"/>
            <a:ext cx="863400" cy="605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 name="Google Shape;111;p11">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2" name="Google Shape;112;p11">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3" name="Google Shape;113;p11">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4" name="Shape 114"/>
        <p:cNvGrpSpPr/>
        <p:nvPr/>
      </p:nvGrpSpPr>
      <p:grpSpPr>
        <a:xfrm>
          <a:off x="0" y="0"/>
          <a:ext cx="0" cy="0"/>
          <a:chOff x="0" y="0"/>
          <a:chExt cx="0" cy="0"/>
        </a:xfrm>
      </p:grpSpPr>
      <p:sp>
        <p:nvSpPr>
          <p:cNvPr id="115" name="Google Shape;115;p12"/>
          <p:cNvSpPr/>
          <p:nvPr/>
        </p:nvSpPr>
        <p:spPr>
          <a:xfrm>
            <a:off x="0" y="0"/>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 name="Google Shape;116;p12"/>
          <p:cNvGrpSpPr/>
          <p:nvPr/>
        </p:nvGrpSpPr>
        <p:grpSpPr>
          <a:xfrm>
            <a:off x="830392" y="1588427"/>
            <a:ext cx="745763" cy="61102"/>
            <a:chOff x="4580561" y="2589004"/>
            <a:chExt cx="1064464" cy="25200"/>
          </a:xfrm>
        </p:grpSpPr>
        <p:sp>
          <p:nvSpPr>
            <p:cNvPr id="117" name="Google Shape;117;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2"/>
          <p:cNvSpPr txBox="1"/>
          <p:nvPr>
            <p:ph type="title"/>
          </p:nvPr>
        </p:nvSpPr>
        <p:spPr>
          <a:xfrm>
            <a:off x="730000" y="1758200"/>
            <a:ext cx="3300900" cy="2249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0" name="Google Shape;120;p12"/>
          <p:cNvSpPr txBox="1"/>
          <p:nvPr>
            <p:ph idx="1" type="subTitle"/>
          </p:nvPr>
        </p:nvSpPr>
        <p:spPr>
          <a:xfrm>
            <a:off x="724950" y="4215367"/>
            <a:ext cx="3300900" cy="1011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1" name="Google Shape;121;p12"/>
          <p:cNvSpPr txBox="1"/>
          <p:nvPr>
            <p:ph idx="2" type="body"/>
          </p:nvPr>
        </p:nvSpPr>
        <p:spPr>
          <a:xfrm>
            <a:off x="5174225" y="1803500"/>
            <a:ext cx="3374400" cy="4034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2" name="Google Shape;122;p12"/>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23" name="Google Shape;123;p12">
            <a:hlinkClick/>
          </p:cNvPr>
          <p:cNvSpPr/>
          <p:nvPr/>
        </p:nvSpPr>
        <p:spPr>
          <a:xfrm>
            <a:off x="8280450" y="0"/>
            <a:ext cx="863400" cy="60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4" name="Google Shape;124;p12">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25" name="Google Shape;125;p12">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26" name="Google Shape;126;p12">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7" name="Shape 127"/>
        <p:cNvGrpSpPr/>
        <p:nvPr/>
      </p:nvGrpSpPr>
      <p:grpSpPr>
        <a:xfrm>
          <a:off x="0" y="0"/>
          <a:ext cx="0" cy="0"/>
          <a:chOff x="0" y="0"/>
          <a:chExt cx="0" cy="0"/>
        </a:xfrm>
      </p:grpSpPr>
      <p:sp>
        <p:nvSpPr>
          <p:cNvPr id="128" name="Google Shape;128;p13"/>
          <p:cNvSpPr txBox="1"/>
          <p:nvPr>
            <p:ph idx="1" type="body"/>
          </p:nvPr>
        </p:nvSpPr>
        <p:spPr>
          <a:xfrm>
            <a:off x="724950" y="5830068"/>
            <a:ext cx="7697400" cy="614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29" name="Google Shape;129;p13"/>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30" name="Google Shape;130;p13">
            <a:hlinkClick/>
          </p:cNvPr>
          <p:cNvSpPr/>
          <p:nvPr/>
        </p:nvSpPr>
        <p:spPr>
          <a:xfrm>
            <a:off x="8280450" y="0"/>
            <a:ext cx="863400" cy="60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1" name="Google Shape;131;p13">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2" name="Google Shape;132;p13">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3" name="Google Shape;133;p13">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4" name="Shape 134"/>
        <p:cNvGrpSpPr/>
        <p:nvPr/>
      </p:nvGrpSpPr>
      <p:grpSpPr>
        <a:xfrm>
          <a:off x="0" y="0"/>
          <a:ext cx="0" cy="0"/>
          <a:chOff x="0" y="0"/>
          <a:chExt cx="0" cy="0"/>
        </a:xfrm>
      </p:grpSpPr>
      <p:grpSp>
        <p:nvGrpSpPr>
          <p:cNvPr id="135" name="Google Shape;135;p14"/>
          <p:cNvGrpSpPr/>
          <p:nvPr/>
        </p:nvGrpSpPr>
        <p:grpSpPr>
          <a:xfrm>
            <a:off x="830392" y="5558926"/>
            <a:ext cx="745763" cy="61102"/>
            <a:chOff x="4580561" y="2589004"/>
            <a:chExt cx="1064464" cy="25200"/>
          </a:xfrm>
        </p:grpSpPr>
        <p:sp>
          <p:nvSpPr>
            <p:cNvPr id="136" name="Google Shape;136;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 name="Google Shape;138;p14"/>
          <p:cNvSpPr txBox="1"/>
          <p:nvPr>
            <p:ph hasCustomPrompt="1" type="title"/>
          </p:nvPr>
        </p:nvSpPr>
        <p:spPr>
          <a:xfrm>
            <a:off x="729450" y="978600"/>
            <a:ext cx="7688400" cy="1659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39" name="Google Shape;139;p14"/>
          <p:cNvSpPr txBox="1"/>
          <p:nvPr>
            <p:ph idx="1" type="body"/>
          </p:nvPr>
        </p:nvSpPr>
        <p:spPr>
          <a:xfrm>
            <a:off x="729450" y="3030517"/>
            <a:ext cx="7688400" cy="2107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0" name="Google Shape;140;p14"/>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41" name="Google Shape;141;p14">
            <a:hlinkClick/>
          </p:cNvPr>
          <p:cNvSpPr/>
          <p:nvPr/>
        </p:nvSpPr>
        <p:spPr>
          <a:xfrm>
            <a:off x="8280450" y="0"/>
            <a:ext cx="863400" cy="605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2" name="Google Shape;142;p14">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3" name="Google Shape;143;p14">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4" name="Google Shape;144;p14">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p15"/>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47" name="Google Shape;147;p15">
            <a:hlinkClick/>
          </p:cNvPr>
          <p:cNvSpPr/>
          <p:nvPr/>
        </p:nvSpPr>
        <p:spPr>
          <a:xfrm>
            <a:off x="8280450" y="0"/>
            <a:ext cx="863400" cy="60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8" name="Google Shape;148;p15">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49" name="Google Shape;149;p15">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0" name="Google Shape;150;p15">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151" name="Shape 151"/>
        <p:cNvGrpSpPr/>
        <p:nvPr/>
      </p:nvGrpSpPr>
      <p:grpSpPr>
        <a:xfrm>
          <a:off x="0" y="0"/>
          <a:ext cx="0" cy="0"/>
          <a:chOff x="0" y="0"/>
          <a:chExt cx="0" cy="0"/>
        </a:xfrm>
      </p:grpSpPr>
      <p:sp>
        <p:nvSpPr>
          <p:cNvPr id="152" name="Google Shape;152;p16"/>
          <p:cNvSpPr txBox="1"/>
          <p:nvPr>
            <p:ph type="title"/>
          </p:nvPr>
        </p:nvSpPr>
        <p:spPr>
          <a:xfrm>
            <a:off x="1308150" y="1758200"/>
            <a:ext cx="7110000" cy="713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3" name="Google Shape;153;p16"/>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54" name="Google Shape;154;p16"/>
          <p:cNvSpPr txBox="1"/>
          <p:nvPr/>
        </p:nvSpPr>
        <p:spPr>
          <a:xfrm>
            <a:off x="226550" y="104667"/>
            <a:ext cx="998100" cy="42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600">
                <a:solidFill>
                  <a:srgbClr val="FFFFFF"/>
                </a:solidFill>
                <a:latin typeface="Raleway"/>
                <a:ea typeface="Raleway"/>
                <a:cs typeface="Raleway"/>
                <a:sym typeface="Raleway"/>
              </a:rPr>
              <a:t>機密</a:t>
            </a:r>
            <a:endParaRPr b="1" sz="600">
              <a:solidFill>
                <a:srgbClr val="FFFFFF"/>
              </a:solidFill>
              <a:latin typeface="Raleway"/>
              <a:ea typeface="Raleway"/>
              <a:cs typeface="Raleway"/>
              <a:sym typeface="Raleway"/>
            </a:endParaRPr>
          </a:p>
        </p:txBody>
      </p:sp>
      <p:sp>
        <p:nvSpPr>
          <p:cNvPr id="155" name="Google Shape;155;p16"/>
          <p:cNvSpPr txBox="1"/>
          <p:nvPr/>
        </p:nvSpPr>
        <p:spPr>
          <a:xfrm>
            <a:off x="1296767" y="104667"/>
            <a:ext cx="2100600" cy="42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sz="600">
                <a:solidFill>
                  <a:srgbClr val="FFFFFF"/>
                </a:solidFill>
                <a:latin typeface="Raleway"/>
                <a:ea typeface="Raleway"/>
                <a:cs typeface="Raleway"/>
                <a:sym typeface="Raleway"/>
              </a:rPr>
              <a:t>&lt;会社名&gt;</a:t>
            </a:r>
            <a:r>
              <a:rPr lang="ja" sz="600">
                <a:solidFill>
                  <a:srgbClr val="FFFFFF"/>
                </a:solidFill>
                <a:latin typeface="Raleway"/>
                <a:ea typeface="Raleway"/>
                <a:cs typeface="Raleway"/>
                <a:sym typeface="Raleway"/>
              </a:rPr>
              <a:t> 専用</a:t>
            </a:r>
            <a:endParaRPr sz="600">
              <a:solidFill>
                <a:srgbClr val="FFFFFF"/>
              </a:solidFill>
              <a:latin typeface="Raleway"/>
              <a:ea typeface="Raleway"/>
              <a:cs typeface="Raleway"/>
              <a:sym typeface="Raleway"/>
            </a:endParaRPr>
          </a:p>
        </p:txBody>
      </p:sp>
      <p:sp>
        <p:nvSpPr>
          <p:cNvPr id="156" name="Google Shape;156;p16"/>
          <p:cNvSpPr txBox="1"/>
          <p:nvPr/>
        </p:nvSpPr>
        <p:spPr>
          <a:xfrm>
            <a:off x="8213935" y="104667"/>
            <a:ext cx="705900" cy="42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ja" sz="600">
                <a:solidFill>
                  <a:srgbClr val="FFFFFF"/>
                </a:solidFill>
                <a:latin typeface="Raleway"/>
                <a:ea typeface="Raleway"/>
                <a:cs typeface="Raleway"/>
                <a:sym typeface="Raleway"/>
              </a:rPr>
              <a:t>バージョン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157" name="Shape 157"/>
        <p:cNvGrpSpPr/>
        <p:nvPr/>
      </p:nvGrpSpPr>
      <p:grpSpPr>
        <a:xfrm>
          <a:off x="0" y="0"/>
          <a:ext cx="0" cy="0"/>
          <a:chOff x="0" y="0"/>
          <a:chExt cx="0" cy="0"/>
        </a:xfrm>
      </p:grpSpPr>
      <p:grpSp>
        <p:nvGrpSpPr>
          <p:cNvPr id="158" name="Google Shape;158;p17"/>
          <p:cNvGrpSpPr/>
          <p:nvPr/>
        </p:nvGrpSpPr>
        <p:grpSpPr>
          <a:xfrm>
            <a:off x="830392" y="1588427"/>
            <a:ext cx="745763" cy="61102"/>
            <a:chOff x="4580561" y="2589004"/>
            <a:chExt cx="1064464" cy="25200"/>
          </a:xfrm>
        </p:grpSpPr>
        <p:sp>
          <p:nvSpPr>
            <p:cNvPr id="159" name="Google Shape;15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 name="Google Shape;161;p17"/>
          <p:cNvSpPr txBox="1"/>
          <p:nvPr>
            <p:ph type="title"/>
          </p:nvPr>
        </p:nvSpPr>
        <p:spPr>
          <a:xfrm>
            <a:off x="729450" y="1763267"/>
            <a:ext cx="7688400" cy="202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2" name="Google Shape;162;p17"/>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63" name="Google Shape;163;p17">
            <a:hlinkClick/>
          </p:cNvPr>
          <p:cNvSpPr/>
          <p:nvPr/>
        </p:nvSpPr>
        <p:spPr>
          <a:xfrm>
            <a:off x="8280450" y="0"/>
            <a:ext cx="863400" cy="605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 name="Google Shape;164;p17">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65" name="Google Shape;165;p17">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66" name="Google Shape;166;p17">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167" name="Shape 167"/>
        <p:cNvGrpSpPr/>
        <p:nvPr/>
      </p:nvGrpSpPr>
      <p:grpSpPr>
        <a:xfrm>
          <a:off x="0" y="0"/>
          <a:ext cx="0" cy="0"/>
          <a:chOff x="0" y="0"/>
          <a:chExt cx="0" cy="0"/>
        </a:xfrm>
      </p:grpSpPr>
      <p:sp>
        <p:nvSpPr>
          <p:cNvPr id="168" name="Google Shape;168;p18"/>
          <p:cNvSpPr txBox="1"/>
          <p:nvPr>
            <p:ph idx="1" type="subTitle"/>
          </p:nvPr>
        </p:nvSpPr>
        <p:spPr>
          <a:xfrm>
            <a:off x="1142999" y="4054649"/>
            <a:ext cx="6858000" cy="1405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rgbClr val="A5A5A5"/>
              </a:buClr>
              <a:buSzPts val="3200"/>
              <a:buFont typeface="Arial"/>
              <a:buNone/>
              <a:defRPr b="0" i="0" sz="3200" u="none" cap="none" strike="noStrike">
                <a:solidFill>
                  <a:srgbClr val="A5A5A5"/>
                </a:solidFill>
                <a:latin typeface="Meiryo"/>
                <a:ea typeface="Meiryo"/>
                <a:cs typeface="Meiryo"/>
                <a:sym typeface="Meiryo"/>
              </a:defRPr>
            </a:lvl1pPr>
            <a:lvl2pPr lvl="1" marR="0" rtl="0" algn="ctr">
              <a:lnSpc>
                <a:spcPct val="90000"/>
              </a:lnSpc>
              <a:spcBef>
                <a:spcPts val="16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ctr">
              <a:lnSpc>
                <a:spcPct val="90000"/>
              </a:lnSpc>
              <a:spcBef>
                <a:spcPts val="1600"/>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ctr">
              <a:lnSpc>
                <a:spcPct val="90000"/>
              </a:lnSpc>
              <a:spcBef>
                <a:spcPts val="1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ctr">
              <a:lnSpc>
                <a:spcPct val="90000"/>
              </a:lnSpc>
              <a:spcBef>
                <a:spcPts val="1600"/>
              </a:spcBef>
              <a:spcAft>
                <a:spcPts val="16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pic>
        <p:nvPicPr>
          <p:cNvPr id="169" name="Google Shape;169;p18"/>
          <p:cNvPicPr preferRelativeResize="0"/>
          <p:nvPr/>
        </p:nvPicPr>
        <p:blipFill rotWithShape="1">
          <a:blip r:embed="rId2">
            <a:alphaModFix/>
          </a:blip>
          <a:srcRect b="0" l="0" r="0" t="0"/>
          <a:stretch/>
        </p:blipFill>
        <p:spPr>
          <a:xfrm>
            <a:off x="2357714" y="1729137"/>
            <a:ext cx="3321428" cy="864286"/>
          </a:xfrm>
          <a:prstGeom prst="rect">
            <a:avLst/>
          </a:prstGeom>
          <a:noFill/>
          <a:ln>
            <a:noFill/>
          </a:ln>
        </p:spPr>
      </p:pic>
      <p:sp>
        <p:nvSpPr>
          <p:cNvPr id="170" name="Google Shape;170;p18"/>
          <p:cNvSpPr txBox="1"/>
          <p:nvPr>
            <p:ph idx="2" type="body"/>
          </p:nvPr>
        </p:nvSpPr>
        <p:spPr>
          <a:xfrm>
            <a:off x="1142999" y="3257757"/>
            <a:ext cx="6858000" cy="702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3600"/>
              <a:buFont typeface="Arial"/>
              <a:buNone/>
              <a:defRPr b="0" i="0" sz="3600" u="none" cap="none" strike="noStrike">
                <a:solidFill>
                  <a:schemeClr val="dk1"/>
                </a:solidFill>
                <a:latin typeface="Meiryo"/>
                <a:ea typeface="Meiryo"/>
                <a:cs typeface="Meiryo"/>
                <a:sym typeface="Meiryo"/>
              </a:defRPr>
            </a:lvl1pPr>
            <a:lvl2pPr indent="-355600" lvl="1" marL="9144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30200" lvl="2" marL="1371600" marR="0" rtl="0" algn="l">
              <a:lnSpc>
                <a:spcPct val="90000"/>
              </a:lnSpc>
              <a:spcBef>
                <a:spcPts val="1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4325" lvl="5" marL="27432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1600"/>
              </a:spcBef>
              <a:spcAft>
                <a:spcPts val="160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71" name="Google Shape;171;p18"/>
          <p:cNvSpPr txBox="1"/>
          <p:nvPr/>
        </p:nvSpPr>
        <p:spPr>
          <a:xfrm>
            <a:off x="8101100" y="70020"/>
            <a:ext cx="963000" cy="210600"/>
          </a:xfrm>
          <a:prstGeom prst="rect">
            <a:avLst/>
          </a:prstGeom>
          <a:noFill/>
          <a:ln cap="flat" cmpd="sng" w="9525">
            <a:solidFill>
              <a:srgbClr val="7F7F7F">
                <a:alpha val="72941"/>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ja" sz="1000" u="none" cap="none" strike="noStrike">
                <a:solidFill>
                  <a:srgbClr val="888888"/>
                </a:solidFill>
                <a:latin typeface="Arial"/>
                <a:ea typeface="Arial"/>
                <a:cs typeface="Arial"/>
                <a:sym typeface="Arial"/>
              </a:rPr>
              <a:t>CONFIDENTIAL</a:t>
            </a:r>
            <a:endParaRPr b="0" i="0" sz="1000" u="none" cap="none" strike="noStrike">
              <a:solidFill>
                <a:srgbClr val="888888"/>
              </a:solidFill>
              <a:latin typeface="Arial"/>
              <a:ea typeface="Arial"/>
              <a:cs typeface="Arial"/>
              <a:sym typeface="Arial"/>
            </a:endParaRPr>
          </a:p>
        </p:txBody>
      </p:sp>
      <p:pic>
        <p:nvPicPr>
          <p:cNvPr id="172" name="Google Shape;172;p18"/>
          <p:cNvPicPr preferRelativeResize="0"/>
          <p:nvPr/>
        </p:nvPicPr>
        <p:blipFill rotWithShape="1">
          <a:blip r:embed="rId3">
            <a:alphaModFix/>
          </a:blip>
          <a:srcRect b="0" l="0" r="0" t="0"/>
          <a:stretch/>
        </p:blipFill>
        <p:spPr>
          <a:xfrm>
            <a:off x="2933792" y="6678818"/>
            <a:ext cx="651510" cy="74295"/>
          </a:xfrm>
          <a:prstGeom prst="rect">
            <a:avLst/>
          </a:prstGeom>
          <a:noFill/>
          <a:ln>
            <a:noFill/>
          </a:ln>
        </p:spPr>
      </p:pic>
      <p:sp>
        <p:nvSpPr>
          <p:cNvPr id="173" name="Google Shape;173;p18"/>
          <p:cNvSpPr txBox="1"/>
          <p:nvPr/>
        </p:nvSpPr>
        <p:spPr>
          <a:xfrm>
            <a:off x="3802472" y="6612932"/>
            <a:ext cx="35631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900"/>
              <a:buFont typeface="Calibri"/>
              <a:buNone/>
            </a:pPr>
            <a:r>
              <a:rPr b="0" i="0" lang="ja" sz="900" u="none" cap="none" strike="noStrike">
                <a:solidFill>
                  <a:srgbClr val="7F7F7F"/>
                </a:solidFill>
                <a:latin typeface="Calibri"/>
                <a:ea typeface="Calibri"/>
                <a:cs typeface="Calibri"/>
                <a:sym typeface="Calibri"/>
              </a:rPr>
              <a:t>Copyright 2019 CHIeru Co.,Ltd. All rights reserved.</a:t>
            </a:r>
            <a:endParaRPr b="0" i="0" sz="900" u="none" cap="none" strike="noStrike">
              <a:solidFill>
                <a:srgbClr val="7F7F7F"/>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p:cSld name="タイトルのみ">
    <p:spTree>
      <p:nvGrpSpPr>
        <p:cNvPr id="174" name="Shape 174"/>
        <p:cNvGrpSpPr/>
        <p:nvPr/>
      </p:nvGrpSpPr>
      <p:grpSpPr>
        <a:xfrm>
          <a:off x="0" y="0"/>
          <a:ext cx="0" cy="0"/>
          <a:chOff x="0" y="0"/>
          <a:chExt cx="0" cy="0"/>
        </a:xfrm>
      </p:grpSpPr>
      <p:sp>
        <p:nvSpPr>
          <p:cNvPr id="175" name="Google Shape;175;p19"/>
          <p:cNvSpPr txBox="1"/>
          <p:nvPr>
            <p:ph type="title"/>
          </p:nvPr>
        </p:nvSpPr>
        <p:spPr>
          <a:xfrm>
            <a:off x="171450" y="99120"/>
            <a:ext cx="8066400" cy="3498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7F7F7F"/>
              </a:buClr>
              <a:buSzPts val="2400"/>
              <a:buFont typeface="Meiryo"/>
              <a:buNone/>
              <a:defRPr b="0" i="0" sz="2400" u="none" cap="none" strike="noStrike">
                <a:solidFill>
                  <a:srgbClr val="7F7F7F"/>
                </a:solidFill>
                <a:latin typeface="Meiryo"/>
                <a:ea typeface="Meiryo"/>
                <a:cs typeface="Meiryo"/>
                <a:sym typeface="Meiryo"/>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p:txBody>
      </p:sp>
      <p:pic>
        <p:nvPicPr>
          <p:cNvPr id="176" name="Google Shape;176;p19"/>
          <p:cNvPicPr preferRelativeResize="0"/>
          <p:nvPr/>
        </p:nvPicPr>
        <p:blipFill rotWithShape="1">
          <a:blip r:embed="rId2">
            <a:alphaModFix/>
          </a:blip>
          <a:srcRect b="0" l="0" r="0" t="0"/>
          <a:stretch/>
        </p:blipFill>
        <p:spPr>
          <a:xfrm>
            <a:off x="8299493" y="184005"/>
            <a:ext cx="504793" cy="134998"/>
          </a:xfrm>
          <a:prstGeom prst="rect">
            <a:avLst/>
          </a:prstGeom>
          <a:noFill/>
          <a:ln>
            <a:noFill/>
          </a:ln>
        </p:spPr>
      </p:pic>
      <p:cxnSp>
        <p:nvCxnSpPr>
          <p:cNvPr id="177" name="Google Shape;177;p19"/>
          <p:cNvCxnSpPr/>
          <p:nvPr/>
        </p:nvCxnSpPr>
        <p:spPr>
          <a:xfrm>
            <a:off x="74815" y="504306"/>
            <a:ext cx="8972400" cy="0"/>
          </a:xfrm>
          <a:prstGeom prst="straightConnector1">
            <a:avLst/>
          </a:prstGeom>
          <a:noFill/>
          <a:ln cap="flat" cmpd="sng" w="9525">
            <a:solidFill>
              <a:srgbClr val="FFC000"/>
            </a:solidFill>
            <a:prstDash val="solid"/>
            <a:miter lim="800000"/>
            <a:headEnd len="sm" w="sm" type="none"/>
            <a:tailEnd len="sm" w="sm" type="none"/>
          </a:ln>
        </p:spPr>
      </p:cxnSp>
      <p:cxnSp>
        <p:nvCxnSpPr>
          <p:cNvPr id="178" name="Google Shape;178;p19"/>
          <p:cNvCxnSpPr/>
          <p:nvPr/>
        </p:nvCxnSpPr>
        <p:spPr>
          <a:xfrm>
            <a:off x="74815" y="6583681"/>
            <a:ext cx="8972400" cy="0"/>
          </a:xfrm>
          <a:prstGeom prst="straightConnector1">
            <a:avLst/>
          </a:prstGeom>
          <a:noFill/>
          <a:ln cap="flat" cmpd="sng" w="9525">
            <a:solidFill>
              <a:srgbClr val="FFC000"/>
            </a:solidFill>
            <a:prstDash val="solid"/>
            <a:miter lim="800000"/>
            <a:headEnd len="sm" w="sm" type="none"/>
            <a:tailEnd len="sm" w="sm" type="none"/>
          </a:ln>
        </p:spPr>
      </p:cxnSp>
      <p:sp>
        <p:nvSpPr>
          <p:cNvPr id="179" name="Google Shape;179;p19"/>
          <p:cNvSpPr txBox="1"/>
          <p:nvPr>
            <p:ph idx="1" type="body"/>
          </p:nvPr>
        </p:nvSpPr>
        <p:spPr>
          <a:xfrm>
            <a:off x="290946" y="821646"/>
            <a:ext cx="8681700" cy="56220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Meiryo"/>
                <a:ea typeface="Meiryo"/>
                <a:cs typeface="Meiryo"/>
                <a:sym typeface="Meiryo"/>
              </a:defRPr>
            </a:lvl1pPr>
            <a:lvl2pPr indent="-342900" lvl="1" marL="914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Meiryo"/>
                <a:ea typeface="Meiryo"/>
                <a:cs typeface="Meiryo"/>
                <a:sym typeface="Meiryo"/>
              </a:defRPr>
            </a:lvl2pPr>
            <a:lvl3pPr indent="-323850" lvl="2" marL="1371600" marR="0" rtl="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Meiryo"/>
                <a:ea typeface="Meiryo"/>
                <a:cs typeface="Meiryo"/>
                <a:sym typeface="Meiryo"/>
              </a:defRPr>
            </a:lvl3pPr>
            <a:lvl4pPr indent="-314325" lvl="3" marL="18288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Meiryo"/>
                <a:ea typeface="Meiryo"/>
                <a:cs typeface="Meiryo"/>
                <a:sym typeface="Meiryo"/>
              </a:defRPr>
            </a:lvl4pPr>
            <a:lvl5pPr indent="-314325" lvl="4" marL="22860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Meiryo"/>
                <a:ea typeface="Meiryo"/>
                <a:cs typeface="Meiryo"/>
                <a:sym typeface="Meiryo"/>
              </a:defRPr>
            </a:lvl5pPr>
            <a:lvl6pPr indent="-314325" lvl="5" marL="27432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1600"/>
              </a:spcBef>
              <a:spcAft>
                <a:spcPts val="160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80" name="Google Shape;180;p19"/>
          <p:cNvSpPr txBox="1"/>
          <p:nvPr/>
        </p:nvSpPr>
        <p:spPr>
          <a:xfrm>
            <a:off x="3465588" y="6627168"/>
            <a:ext cx="35631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900"/>
              <a:buFont typeface="Calibri"/>
              <a:buNone/>
            </a:pPr>
            <a:r>
              <a:rPr b="0" i="0" lang="ja" sz="900" u="none" cap="none" strike="noStrike">
                <a:solidFill>
                  <a:srgbClr val="7F7F7F"/>
                </a:solidFill>
                <a:latin typeface="Calibri"/>
                <a:ea typeface="Calibri"/>
                <a:cs typeface="Calibri"/>
                <a:sym typeface="Calibri"/>
              </a:rPr>
              <a:t>Copyright 2019 CHIeru Co.,Ltd. All rights reserved.</a:t>
            </a:r>
            <a:endParaRPr b="0" i="0" sz="900" u="none" cap="none" strike="noStrike">
              <a:solidFill>
                <a:srgbClr val="7F7F7F"/>
              </a:solidFill>
              <a:latin typeface="Calibri"/>
              <a:ea typeface="Calibri"/>
              <a:cs typeface="Calibri"/>
              <a:sym typeface="Calibri"/>
            </a:endParaRPr>
          </a:p>
        </p:txBody>
      </p:sp>
      <p:sp>
        <p:nvSpPr>
          <p:cNvPr id="181" name="Google Shape;181;p19"/>
          <p:cNvSpPr txBox="1"/>
          <p:nvPr/>
        </p:nvSpPr>
        <p:spPr>
          <a:xfrm>
            <a:off x="8585660" y="6622199"/>
            <a:ext cx="540300" cy="18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50"/>
              <a:buFont typeface="Arial"/>
              <a:buNone/>
            </a:pPr>
            <a:fld id="{00000000-1234-1234-1234-123412341234}" type="slidenum">
              <a:rPr b="0" i="0" lang="ja" sz="1050" u="none" cap="none" strike="noStrike">
                <a:solidFill>
                  <a:schemeClr val="dk1"/>
                </a:solidFill>
                <a:latin typeface="Arial"/>
                <a:ea typeface="Arial"/>
                <a:cs typeface="Arial"/>
                <a:sym typeface="Arial"/>
              </a:rPr>
              <a:t>‹#›</a:t>
            </a:fld>
            <a:endParaRPr b="0" i="0" sz="105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182" name="Shape 182"/>
        <p:cNvGrpSpPr/>
        <p:nvPr/>
      </p:nvGrpSpPr>
      <p:grpSpPr>
        <a:xfrm>
          <a:off x="0" y="0"/>
          <a:ext cx="0" cy="0"/>
          <a:chOff x="0" y="0"/>
          <a:chExt cx="0" cy="0"/>
        </a:xfrm>
      </p:grpSpPr>
      <p:sp>
        <p:nvSpPr>
          <p:cNvPr id="183" name="Google Shape;183;p20"/>
          <p:cNvSpPr txBox="1"/>
          <p:nvPr>
            <p:ph type="title"/>
          </p:nvPr>
        </p:nvSpPr>
        <p:spPr>
          <a:xfrm>
            <a:off x="251520" y="5121"/>
            <a:ext cx="8229600" cy="546600"/>
          </a:xfrm>
          <a:prstGeom prst="rect">
            <a:avLst/>
          </a:prstGeom>
          <a:noFill/>
          <a:ln>
            <a:noFill/>
          </a:ln>
        </p:spPr>
        <p:txBody>
          <a:bodyPr anchorCtr="0" anchor="ctr" bIns="0" lIns="0" spcFirstLastPara="1" rIns="0" wrap="square" tIns="0">
            <a:noAutofit/>
          </a:bodyPr>
          <a:lstStyle>
            <a:lvl1pPr lvl="0" algn="l">
              <a:spcBef>
                <a:spcPts val="0"/>
              </a:spcBef>
              <a:spcAft>
                <a:spcPts val="0"/>
              </a:spcAft>
              <a:buClr>
                <a:srgbClr val="595959"/>
              </a:buClr>
              <a:buSzPts val="1600"/>
              <a:buFont typeface="Calibri"/>
              <a:buNone/>
              <a:defRPr b="1" sz="1600">
                <a:solidFill>
                  <a:srgbClr val="595959"/>
                </a:solidFill>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84" name="Google Shape;184;p20"/>
          <p:cNvSpPr txBox="1"/>
          <p:nvPr>
            <p:ph idx="1" type="body"/>
          </p:nvPr>
        </p:nvSpPr>
        <p:spPr>
          <a:xfrm>
            <a:off x="457200" y="620688"/>
            <a:ext cx="8229600" cy="1008000"/>
          </a:xfrm>
          <a:prstGeom prst="rect">
            <a:avLst/>
          </a:prstGeom>
          <a:noFill/>
          <a:ln>
            <a:noFill/>
          </a:ln>
        </p:spPr>
        <p:txBody>
          <a:bodyPr anchorCtr="0" anchor="t" bIns="39550" lIns="79125" spcFirstLastPara="1" rIns="79125" wrap="square" tIns="39550">
            <a:noAutofit/>
          </a:bodyPr>
          <a:lstStyle>
            <a:lvl1pPr indent="-330200" lvl="0" marL="457200" algn="l">
              <a:spcBef>
                <a:spcPts val="300"/>
              </a:spcBef>
              <a:spcAft>
                <a:spcPts val="0"/>
              </a:spcAft>
              <a:buClr>
                <a:srgbClr val="595959"/>
              </a:buClr>
              <a:buSzPts val="1600"/>
              <a:buChar char="●"/>
              <a:defRPr sz="1600">
                <a:solidFill>
                  <a:srgbClr val="595959"/>
                </a:solidFill>
              </a:defRPr>
            </a:lvl1pPr>
            <a:lvl2pPr indent="-317500" lvl="1" marL="914400" algn="l">
              <a:spcBef>
                <a:spcPts val="1600"/>
              </a:spcBef>
              <a:spcAft>
                <a:spcPts val="0"/>
              </a:spcAft>
              <a:buClr>
                <a:srgbClr val="595959"/>
              </a:buClr>
              <a:buSzPts val="1400"/>
              <a:buChar char="○"/>
              <a:defRPr sz="1400">
                <a:solidFill>
                  <a:srgbClr val="595959"/>
                </a:solidFill>
              </a:defRPr>
            </a:lvl2pPr>
            <a:lvl3pPr indent="-304800" lvl="2" marL="1371600" algn="l">
              <a:spcBef>
                <a:spcPts val="1600"/>
              </a:spcBef>
              <a:spcAft>
                <a:spcPts val="0"/>
              </a:spcAft>
              <a:buClr>
                <a:srgbClr val="595959"/>
              </a:buClr>
              <a:buSzPts val="1200"/>
              <a:buChar char="■"/>
              <a:defRPr sz="1200">
                <a:solidFill>
                  <a:srgbClr val="595959"/>
                </a:solidFill>
              </a:defRPr>
            </a:lvl3pPr>
            <a:lvl4pPr indent="-292100" lvl="3" marL="1828800" algn="l">
              <a:spcBef>
                <a:spcPts val="1600"/>
              </a:spcBef>
              <a:spcAft>
                <a:spcPts val="0"/>
              </a:spcAft>
              <a:buClr>
                <a:srgbClr val="595959"/>
              </a:buClr>
              <a:buSzPts val="1000"/>
              <a:buChar char="●"/>
              <a:defRPr sz="1000">
                <a:solidFill>
                  <a:srgbClr val="595959"/>
                </a:solidFill>
              </a:defRPr>
            </a:lvl4pPr>
            <a:lvl5pPr indent="-292100" lvl="4" marL="2286000" algn="l">
              <a:spcBef>
                <a:spcPts val="1600"/>
              </a:spcBef>
              <a:spcAft>
                <a:spcPts val="0"/>
              </a:spcAft>
              <a:buClr>
                <a:srgbClr val="595959"/>
              </a:buClr>
              <a:buSzPts val="1000"/>
              <a:buChar char="○"/>
              <a:defRPr sz="1000">
                <a:solidFill>
                  <a:srgbClr val="595959"/>
                </a:solidFill>
              </a:defRPr>
            </a:lvl5pPr>
            <a:lvl6pPr indent="-330200" lvl="5" marL="2743200" algn="l">
              <a:spcBef>
                <a:spcPts val="1600"/>
              </a:spcBef>
              <a:spcAft>
                <a:spcPts val="0"/>
              </a:spcAft>
              <a:buClr>
                <a:schemeClr val="dk1"/>
              </a:buClr>
              <a:buSzPts val="1600"/>
              <a:buChar char="■"/>
              <a:defRPr sz="1200"/>
            </a:lvl6pPr>
            <a:lvl7pPr indent="-330200" lvl="6" marL="3200400" algn="l">
              <a:spcBef>
                <a:spcPts val="1600"/>
              </a:spcBef>
              <a:spcAft>
                <a:spcPts val="0"/>
              </a:spcAft>
              <a:buClr>
                <a:schemeClr val="dk1"/>
              </a:buClr>
              <a:buSzPts val="1600"/>
              <a:buChar char="●"/>
              <a:defRPr sz="1200"/>
            </a:lvl7pPr>
            <a:lvl8pPr indent="-330200" lvl="7" marL="3657600" algn="l">
              <a:spcBef>
                <a:spcPts val="1600"/>
              </a:spcBef>
              <a:spcAft>
                <a:spcPts val="0"/>
              </a:spcAft>
              <a:buClr>
                <a:schemeClr val="dk1"/>
              </a:buClr>
              <a:buSzPts val="1600"/>
              <a:buChar char="○"/>
              <a:defRPr sz="1200"/>
            </a:lvl8pPr>
            <a:lvl9pPr indent="-330200" lvl="8" marL="4114800" algn="l">
              <a:spcBef>
                <a:spcPts val="1600"/>
              </a:spcBef>
              <a:spcAft>
                <a:spcPts val="1600"/>
              </a:spcAft>
              <a:buClr>
                <a:schemeClr val="dk1"/>
              </a:buClr>
              <a:buSzPts val="1600"/>
              <a:buChar char="■"/>
              <a:defRPr sz="1200"/>
            </a:lvl9pPr>
          </a:lstStyle>
          <a:p/>
        </p:txBody>
      </p:sp>
      <p:sp>
        <p:nvSpPr>
          <p:cNvPr id="185" name="Google Shape;185;p20"/>
          <p:cNvSpPr txBox="1"/>
          <p:nvPr>
            <p:ph idx="10" type="dt"/>
          </p:nvPr>
        </p:nvSpPr>
        <p:spPr>
          <a:xfrm>
            <a:off x="611560" y="6597352"/>
            <a:ext cx="720000" cy="216000"/>
          </a:xfrm>
          <a:prstGeom prst="rect">
            <a:avLst/>
          </a:prstGeom>
          <a:noFill/>
          <a:ln>
            <a:noFill/>
          </a:ln>
        </p:spPr>
        <p:txBody>
          <a:bodyPr anchorCtr="0" anchor="t" bIns="39550" lIns="0" spcFirstLastPara="1" rIns="79125" wrap="square" tIns="39550">
            <a:noAutofit/>
          </a:bodyPr>
          <a:lstStyle>
            <a:lvl1pPr lvl="0" marR="0" rtl="0" algn="l">
              <a:spcBef>
                <a:spcPts val="0"/>
              </a:spcBef>
              <a:spcAft>
                <a:spcPts val="0"/>
              </a:spcAft>
              <a:buSzPts val="1200"/>
              <a:buNone/>
              <a:defRPr sz="600">
                <a:solidFill>
                  <a:srgbClr val="7F7F7F"/>
                </a:solidFill>
                <a:latin typeface="Open Sans"/>
                <a:ea typeface="Open Sans"/>
                <a:cs typeface="Open Sans"/>
                <a:sym typeface="Open Sans"/>
              </a:defRPr>
            </a:lvl1pPr>
            <a:lvl2pPr lvl="1"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2pPr>
            <a:lvl3pPr lvl="2"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3pPr>
            <a:lvl4pPr lvl="3"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4pPr>
            <a:lvl5pPr lvl="4"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5pPr>
            <a:lvl6pPr lvl="5"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6pPr>
            <a:lvl7pPr lvl="6"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7pPr>
            <a:lvl8pPr lvl="7"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8pPr>
            <a:lvl9pPr lvl="8"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9pPr>
          </a:lstStyle>
          <a:p/>
        </p:txBody>
      </p:sp>
      <p:sp>
        <p:nvSpPr>
          <p:cNvPr id="186" name="Google Shape;186;p20"/>
          <p:cNvSpPr txBox="1"/>
          <p:nvPr>
            <p:ph idx="11" type="ftr"/>
          </p:nvPr>
        </p:nvSpPr>
        <p:spPr>
          <a:xfrm>
            <a:off x="6588224" y="6597352"/>
            <a:ext cx="2319600" cy="216000"/>
          </a:xfrm>
          <a:prstGeom prst="rect">
            <a:avLst/>
          </a:prstGeom>
          <a:noFill/>
          <a:ln>
            <a:noFill/>
          </a:ln>
        </p:spPr>
        <p:txBody>
          <a:bodyPr anchorCtr="0" anchor="t" bIns="39550" lIns="79125" spcFirstLastPara="1" rIns="0" wrap="square" tIns="39550">
            <a:noAutofit/>
          </a:bodyPr>
          <a:lstStyle>
            <a:lvl1pPr lvl="0" marR="0" rtl="0" algn="r">
              <a:spcBef>
                <a:spcPts val="0"/>
              </a:spcBef>
              <a:spcAft>
                <a:spcPts val="0"/>
              </a:spcAft>
              <a:buSzPts val="1200"/>
              <a:buNone/>
              <a:defRPr b="0" sz="600">
                <a:solidFill>
                  <a:srgbClr val="7F7F7F"/>
                </a:solidFill>
                <a:latin typeface="Calibri"/>
                <a:ea typeface="Calibri"/>
                <a:cs typeface="Calibri"/>
                <a:sym typeface="Calibri"/>
              </a:defRPr>
            </a:lvl1pPr>
            <a:lvl2pPr lvl="1"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2pPr>
            <a:lvl3pPr lvl="2"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3pPr>
            <a:lvl4pPr lvl="3"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4pPr>
            <a:lvl5pPr lvl="4"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5pPr>
            <a:lvl6pPr lvl="5"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6pPr>
            <a:lvl7pPr lvl="6"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7pPr>
            <a:lvl8pPr lvl="7"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8pPr>
            <a:lvl9pPr lvl="8" marR="0" rtl="0" algn="l">
              <a:spcBef>
                <a:spcPts val="0"/>
              </a:spcBef>
              <a:spcAft>
                <a:spcPts val="0"/>
              </a:spcAft>
              <a:buSzPts val="1200"/>
              <a:buNone/>
              <a:defRPr b="0" i="0" sz="1600" u="none" cap="none" strike="noStrike">
                <a:solidFill>
                  <a:schemeClr val="dk1"/>
                </a:solidFill>
                <a:latin typeface="Calibri"/>
                <a:ea typeface="Calibri"/>
                <a:cs typeface="Calibri"/>
                <a:sym typeface="Calibri"/>
              </a:defRPr>
            </a:lvl9pPr>
          </a:lstStyle>
          <a:p/>
        </p:txBody>
      </p:sp>
      <p:sp>
        <p:nvSpPr>
          <p:cNvPr id="187" name="Google Shape;187;p20"/>
          <p:cNvSpPr txBox="1"/>
          <p:nvPr>
            <p:ph idx="12" type="sldNum"/>
          </p:nvPr>
        </p:nvSpPr>
        <p:spPr>
          <a:xfrm>
            <a:off x="251520" y="6597352"/>
            <a:ext cx="360000" cy="216000"/>
          </a:xfrm>
          <a:prstGeom prst="rect">
            <a:avLst/>
          </a:prstGeom>
          <a:noFill/>
          <a:ln>
            <a:noFill/>
          </a:ln>
        </p:spPr>
        <p:txBody>
          <a:bodyPr anchorCtr="0" anchor="t" bIns="39550" lIns="0" spcFirstLastPara="1" rIns="0" wrap="square" tIns="39550">
            <a:noAutofit/>
          </a:bodyPr>
          <a:lstStyle>
            <a:lvl1pPr indent="0" lvl="0" marL="0" marR="0" rtl="0" algn="l">
              <a:spcBef>
                <a:spcPts val="0"/>
              </a:spcBef>
              <a:buNone/>
              <a:defRPr b="1" sz="600">
                <a:solidFill>
                  <a:srgbClr val="7F7F7F"/>
                </a:solidFill>
                <a:latin typeface="Calibri"/>
                <a:ea typeface="Calibri"/>
                <a:cs typeface="Calibri"/>
                <a:sym typeface="Calibri"/>
              </a:defRPr>
            </a:lvl1pPr>
            <a:lvl2pPr indent="0" lvl="1" marL="0" marR="0" rtl="0" algn="l">
              <a:spcBef>
                <a:spcPts val="0"/>
              </a:spcBef>
              <a:buNone/>
              <a:defRPr b="1" sz="600">
                <a:solidFill>
                  <a:srgbClr val="7F7F7F"/>
                </a:solidFill>
                <a:latin typeface="Calibri"/>
                <a:ea typeface="Calibri"/>
                <a:cs typeface="Calibri"/>
                <a:sym typeface="Calibri"/>
              </a:defRPr>
            </a:lvl2pPr>
            <a:lvl3pPr indent="0" lvl="2" marL="0" marR="0" rtl="0" algn="l">
              <a:spcBef>
                <a:spcPts val="0"/>
              </a:spcBef>
              <a:buNone/>
              <a:defRPr b="1" sz="600">
                <a:solidFill>
                  <a:srgbClr val="7F7F7F"/>
                </a:solidFill>
                <a:latin typeface="Calibri"/>
                <a:ea typeface="Calibri"/>
                <a:cs typeface="Calibri"/>
                <a:sym typeface="Calibri"/>
              </a:defRPr>
            </a:lvl3pPr>
            <a:lvl4pPr indent="0" lvl="3" marL="0" marR="0" rtl="0" algn="l">
              <a:spcBef>
                <a:spcPts val="0"/>
              </a:spcBef>
              <a:buNone/>
              <a:defRPr b="1" sz="600">
                <a:solidFill>
                  <a:srgbClr val="7F7F7F"/>
                </a:solidFill>
                <a:latin typeface="Calibri"/>
                <a:ea typeface="Calibri"/>
                <a:cs typeface="Calibri"/>
                <a:sym typeface="Calibri"/>
              </a:defRPr>
            </a:lvl4pPr>
            <a:lvl5pPr indent="0" lvl="4" marL="0" marR="0" rtl="0" algn="l">
              <a:spcBef>
                <a:spcPts val="0"/>
              </a:spcBef>
              <a:buNone/>
              <a:defRPr b="1" sz="600">
                <a:solidFill>
                  <a:srgbClr val="7F7F7F"/>
                </a:solidFill>
                <a:latin typeface="Calibri"/>
                <a:ea typeface="Calibri"/>
                <a:cs typeface="Calibri"/>
                <a:sym typeface="Calibri"/>
              </a:defRPr>
            </a:lvl5pPr>
            <a:lvl6pPr indent="0" lvl="5" marL="0" marR="0" rtl="0" algn="l">
              <a:spcBef>
                <a:spcPts val="0"/>
              </a:spcBef>
              <a:buNone/>
              <a:defRPr b="1" sz="600">
                <a:solidFill>
                  <a:srgbClr val="7F7F7F"/>
                </a:solidFill>
                <a:latin typeface="Calibri"/>
                <a:ea typeface="Calibri"/>
                <a:cs typeface="Calibri"/>
                <a:sym typeface="Calibri"/>
              </a:defRPr>
            </a:lvl6pPr>
            <a:lvl7pPr indent="0" lvl="6" marL="0" marR="0" rtl="0" algn="l">
              <a:spcBef>
                <a:spcPts val="0"/>
              </a:spcBef>
              <a:buNone/>
              <a:defRPr b="1" sz="600">
                <a:solidFill>
                  <a:srgbClr val="7F7F7F"/>
                </a:solidFill>
                <a:latin typeface="Calibri"/>
                <a:ea typeface="Calibri"/>
                <a:cs typeface="Calibri"/>
                <a:sym typeface="Calibri"/>
              </a:defRPr>
            </a:lvl7pPr>
            <a:lvl8pPr indent="0" lvl="7" marL="0" marR="0" rtl="0" algn="l">
              <a:spcBef>
                <a:spcPts val="0"/>
              </a:spcBef>
              <a:buNone/>
              <a:defRPr b="1" sz="600">
                <a:solidFill>
                  <a:srgbClr val="7F7F7F"/>
                </a:solidFill>
                <a:latin typeface="Calibri"/>
                <a:ea typeface="Calibri"/>
                <a:cs typeface="Calibri"/>
                <a:sym typeface="Calibri"/>
              </a:defRPr>
            </a:lvl8pPr>
            <a:lvl9pPr indent="0" lvl="8" marL="0" marR="0" rtl="0" algn="l">
              <a:spcBef>
                <a:spcPts val="0"/>
              </a:spcBef>
              <a:buNone/>
              <a:defRPr b="1" sz="600">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ja"/>
              <a:t>‹#›</a:t>
            </a:fld>
            <a:endParaRPr/>
          </a:p>
        </p:txBody>
      </p:sp>
      <p:cxnSp>
        <p:nvCxnSpPr>
          <p:cNvPr id="188" name="Google Shape;188;p20"/>
          <p:cNvCxnSpPr/>
          <p:nvPr/>
        </p:nvCxnSpPr>
        <p:spPr>
          <a:xfrm>
            <a:off x="252001" y="548680"/>
            <a:ext cx="8640000" cy="0"/>
          </a:xfrm>
          <a:prstGeom prst="straightConnector1">
            <a:avLst/>
          </a:prstGeom>
          <a:noFill/>
          <a:ln cap="flat" cmpd="sng" w="9525">
            <a:solidFill>
              <a:srgbClr val="A5A5A5"/>
            </a:solidFill>
            <a:prstDash val="solid"/>
            <a:round/>
            <a:headEnd len="sm" w="sm" type="none"/>
            <a:tailEnd len="sm" w="sm" type="none"/>
          </a:ln>
        </p:spPr>
      </p:cxnSp>
      <p:cxnSp>
        <p:nvCxnSpPr>
          <p:cNvPr id="189" name="Google Shape;189;p20"/>
          <p:cNvCxnSpPr/>
          <p:nvPr/>
        </p:nvCxnSpPr>
        <p:spPr>
          <a:xfrm>
            <a:off x="252000" y="6597352"/>
            <a:ext cx="8640000" cy="0"/>
          </a:xfrm>
          <a:prstGeom prst="straightConnector1">
            <a:avLst/>
          </a:prstGeom>
          <a:noFill/>
          <a:ln cap="flat" cmpd="sng" w="9525">
            <a:solidFill>
              <a:srgbClr val="A5A5A5"/>
            </a:solidFill>
            <a:prstDash val="solid"/>
            <a:round/>
            <a:headEnd len="sm" w="sm" type="none"/>
            <a:tailEnd len="sm" w="sm" type="none"/>
          </a:ln>
        </p:spPr>
      </p:cxnSp>
      <p:cxnSp>
        <p:nvCxnSpPr>
          <p:cNvPr id="190" name="Google Shape;190;p20"/>
          <p:cNvCxnSpPr/>
          <p:nvPr/>
        </p:nvCxnSpPr>
        <p:spPr>
          <a:xfrm rot="5400000">
            <a:off x="377545" y="6687353"/>
            <a:ext cx="180000" cy="0"/>
          </a:xfrm>
          <a:prstGeom prst="straightConnector1">
            <a:avLst/>
          </a:prstGeom>
          <a:noFill/>
          <a:ln cap="flat" cmpd="sng" w="9525">
            <a:solidFill>
              <a:srgbClr val="A5A5A5"/>
            </a:solidFill>
            <a:prstDash val="solid"/>
            <a:round/>
            <a:headEnd len="sm" w="sm" type="none"/>
            <a:tailEnd len="sm" w="sm" type="none"/>
          </a:ln>
        </p:spPr>
      </p:cxnSp>
      <p:pic>
        <p:nvPicPr>
          <p:cNvPr id="191" name="Google Shape;191;p20"/>
          <p:cNvPicPr preferRelativeResize="0"/>
          <p:nvPr/>
        </p:nvPicPr>
        <p:blipFill rotWithShape="1">
          <a:blip r:embed="rId2">
            <a:alphaModFix/>
          </a:blip>
          <a:srcRect b="0" l="0" r="0" t="0"/>
          <a:stretch/>
        </p:blipFill>
        <p:spPr>
          <a:xfrm>
            <a:off x="8294259" y="224667"/>
            <a:ext cx="504793" cy="13499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16" name="Shape 16"/>
        <p:cNvGrpSpPr/>
        <p:nvPr/>
      </p:nvGrpSpPr>
      <p:grpSpPr>
        <a:xfrm>
          <a:off x="0" y="0"/>
          <a:ext cx="0" cy="0"/>
          <a:chOff x="0" y="0"/>
          <a:chExt cx="0" cy="0"/>
        </a:xfrm>
      </p:grpSpPr>
      <p:pic>
        <p:nvPicPr>
          <p:cNvPr descr="shutterstock_429987889_edited.jpg" id="17" name="Google Shape;17;p3"/>
          <p:cNvPicPr preferRelativeResize="0"/>
          <p:nvPr/>
        </p:nvPicPr>
        <p:blipFill rotWithShape="1">
          <a:blip r:embed="rId2">
            <a:alphaModFix/>
          </a:blip>
          <a:srcRect b="23591" l="0" r="0" t="21799"/>
          <a:stretch/>
        </p:blipFill>
        <p:spPr>
          <a:xfrm>
            <a:off x="0" y="650433"/>
            <a:ext cx="9144000" cy="6207571"/>
          </a:xfrm>
          <a:prstGeom prst="rect">
            <a:avLst/>
          </a:prstGeom>
          <a:noFill/>
          <a:ln>
            <a:noFill/>
          </a:ln>
        </p:spPr>
      </p:pic>
      <p:sp>
        <p:nvSpPr>
          <p:cNvPr id="18" name="Google Shape;18;p3"/>
          <p:cNvSpPr/>
          <p:nvPr/>
        </p:nvSpPr>
        <p:spPr>
          <a:xfrm>
            <a:off x="0" y="0"/>
            <a:ext cx="9144000" cy="65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3"/>
          <p:cNvGrpSpPr/>
          <p:nvPr/>
        </p:nvGrpSpPr>
        <p:grpSpPr>
          <a:xfrm>
            <a:off x="830392" y="1588427"/>
            <a:ext cx="745763" cy="61102"/>
            <a:chOff x="4580561" y="2589004"/>
            <a:chExt cx="1064464" cy="25200"/>
          </a:xfrm>
        </p:grpSpPr>
        <p:sp>
          <p:nvSpPr>
            <p:cNvPr id="20" name="Google Shape;20;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 name="Google Shape;22;p3"/>
          <p:cNvSpPr txBox="1"/>
          <p:nvPr>
            <p:ph type="ctrTitle"/>
          </p:nvPr>
        </p:nvSpPr>
        <p:spPr>
          <a:xfrm>
            <a:off x="729450" y="1763267"/>
            <a:ext cx="7688100" cy="2219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3" name="Google Shape;23;p3"/>
          <p:cNvSpPr txBox="1"/>
          <p:nvPr>
            <p:ph idx="1" type="subTitle"/>
          </p:nvPr>
        </p:nvSpPr>
        <p:spPr>
          <a:xfrm>
            <a:off x="729627" y="4230533"/>
            <a:ext cx="7688100" cy="72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4" name="Google Shape;24;p3"/>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25" name="Google Shape;25;p3">
            <a:hlinkClick/>
          </p:cNvPr>
          <p:cNvSpPr/>
          <p:nvPr/>
        </p:nvSpPr>
        <p:spPr>
          <a:xfrm>
            <a:off x="8280450" y="0"/>
            <a:ext cx="863400" cy="60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 name="Google Shape;26;p3">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7" name="Google Shape;27;p3">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8" name="Google Shape;28;p3">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表紙（印刷用）" showMasterSp="0">
  <p:cSld name="表紙（印刷用）">
    <p:bg>
      <p:bgPr>
        <a:solidFill>
          <a:schemeClr val="lt1"/>
        </a:solidFill>
      </p:bgPr>
    </p:bg>
    <p:spTree>
      <p:nvGrpSpPr>
        <p:cNvPr id="192" name="Shape 192"/>
        <p:cNvGrpSpPr/>
        <p:nvPr/>
      </p:nvGrpSpPr>
      <p:grpSpPr>
        <a:xfrm>
          <a:off x="0" y="0"/>
          <a:ext cx="0" cy="0"/>
          <a:chOff x="0" y="0"/>
          <a:chExt cx="0" cy="0"/>
        </a:xfrm>
      </p:grpSpPr>
      <p:sp>
        <p:nvSpPr>
          <p:cNvPr id="193" name="Google Shape;193;p21"/>
          <p:cNvSpPr txBox="1"/>
          <p:nvPr>
            <p:ph idx="1" type="body"/>
          </p:nvPr>
        </p:nvSpPr>
        <p:spPr>
          <a:xfrm>
            <a:off x="415564" y="4258211"/>
            <a:ext cx="8313000" cy="4296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SzPts val="1000"/>
              <a:buNone/>
              <a:defRPr sz="1300">
                <a:solidFill>
                  <a:schemeClr val="dk2"/>
                </a:solidFill>
                <a:latin typeface="Arial"/>
                <a:ea typeface="Arial"/>
                <a:cs typeface="Arial"/>
                <a:sym typeface="Arial"/>
              </a:defRPr>
            </a:lvl1pPr>
            <a:lvl2pPr indent="-298450" lvl="1" marL="914400" algn="l">
              <a:lnSpc>
                <a:spcPct val="130000"/>
              </a:lnSpc>
              <a:spcBef>
                <a:spcPts val="0"/>
              </a:spcBef>
              <a:spcAft>
                <a:spcPts val="0"/>
              </a:spcAft>
              <a:buSzPts val="1100"/>
              <a:buChar char="○"/>
              <a:defRPr sz="1100"/>
            </a:lvl2pPr>
            <a:lvl3pPr indent="-298450" lvl="2" marL="1371600" algn="l">
              <a:lnSpc>
                <a:spcPct val="130000"/>
              </a:lnSpc>
              <a:spcBef>
                <a:spcPts val="0"/>
              </a:spcBef>
              <a:spcAft>
                <a:spcPts val="0"/>
              </a:spcAft>
              <a:buSzPts val="1100"/>
              <a:buChar char="■"/>
              <a:defRPr sz="1100"/>
            </a:lvl3pPr>
            <a:lvl4pPr indent="-298450" lvl="3" marL="1828800" algn="l">
              <a:lnSpc>
                <a:spcPct val="130000"/>
              </a:lnSpc>
              <a:spcBef>
                <a:spcPts val="0"/>
              </a:spcBef>
              <a:spcAft>
                <a:spcPts val="0"/>
              </a:spcAft>
              <a:buSzPts val="1100"/>
              <a:buChar char="●"/>
              <a:defRPr sz="1100"/>
            </a:lvl4pPr>
            <a:lvl5pPr indent="-298450" lvl="4" marL="2286000" algn="l">
              <a:lnSpc>
                <a:spcPct val="130000"/>
              </a:lnSpc>
              <a:spcBef>
                <a:spcPts val="0"/>
              </a:spcBef>
              <a:spcAft>
                <a:spcPts val="0"/>
              </a:spcAft>
              <a:buSzPts val="1100"/>
              <a:buChar char="○"/>
              <a:defRPr sz="1100"/>
            </a:lvl5pPr>
            <a:lvl6pPr indent="-317500" lvl="5" marL="2743200" algn="l">
              <a:lnSpc>
                <a:spcPct val="95000"/>
              </a:lnSpc>
              <a:spcBef>
                <a:spcPts val="0"/>
              </a:spcBef>
              <a:spcAft>
                <a:spcPts val="0"/>
              </a:spcAft>
              <a:buSzPts val="1400"/>
              <a:buChar char="■"/>
              <a:defRPr sz="1100"/>
            </a:lvl6pPr>
            <a:lvl7pPr indent="-317500" lvl="6" marL="3200400" algn="l">
              <a:lnSpc>
                <a:spcPct val="95000"/>
              </a:lnSpc>
              <a:spcBef>
                <a:spcPts val="500"/>
              </a:spcBef>
              <a:spcAft>
                <a:spcPts val="0"/>
              </a:spcAft>
              <a:buSzPts val="1400"/>
              <a:buChar char="●"/>
              <a:defRPr sz="1100"/>
            </a:lvl7pPr>
            <a:lvl8pPr indent="-317500" lvl="7" marL="3657600" algn="l">
              <a:lnSpc>
                <a:spcPct val="95000"/>
              </a:lnSpc>
              <a:spcBef>
                <a:spcPts val="500"/>
              </a:spcBef>
              <a:spcAft>
                <a:spcPts val="0"/>
              </a:spcAft>
              <a:buSzPts val="1400"/>
              <a:buChar char="○"/>
              <a:defRPr sz="1100"/>
            </a:lvl8pPr>
            <a:lvl9pPr indent="-317500" lvl="8" marL="4114800" algn="l">
              <a:lnSpc>
                <a:spcPct val="95000"/>
              </a:lnSpc>
              <a:spcBef>
                <a:spcPts val="500"/>
              </a:spcBef>
              <a:spcAft>
                <a:spcPts val="500"/>
              </a:spcAft>
              <a:buSzPts val="1400"/>
              <a:buChar char="■"/>
              <a:defRPr sz="1100"/>
            </a:lvl9pPr>
          </a:lstStyle>
          <a:p/>
        </p:txBody>
      </p:sp>
      <p:sp>
        <p:nvSpPr>
          <p:cNvPr id="194" name="Google Shape;194;p21"/>
          <p:cNvSpPr/>
          <p:nvPr/>
        </p:nvSpPr>
        <p:spPr>
          <a:xfrm>
            <a:off x="0" y="6531415"/>
            <a:ext cx="9144000" cy="326700"/>
          </a:xfrm>
          <a:prstGeom prst="rect">
            <a:avLst/>
          </a:prstGeom>
          <a:solidFill>
            <a:schemeClr val="accent1"/>
          </a:solidFill>
          <a:ln>
            <a:noFill/>
          </a:ln>
        </p:spPr>
        <p:txBody>
          <a:bodyPr anchorCtr="0" anchor="ctr" bIns="36425" lIns="72850" spcFirstLastPara="1" rIns="72850" wrap="square" tIns="36425">
            <a:noAutofit/>
          </a:bodyPr>
          <a:lstStyle/>
          <a:p>
            <a:pPr indent="0" lvl="0" marL="0" marR="0" rtl="0" algn="ctr">
              <a:lnSpc>
                <a:spcPct val="90000"/>
              </a:lnSpc>
              <a:spcBef>
                <a:spcPts val="0"/>
              </a:spcBef>
              <a:spcAft>
                <a:spcPts val="0"/>
              </a:spcAft>
              <a:buClr>
                <a:schemeClr val="lt1"/>
              </a:buClr>
              <a:buSzPts val="600"/>
              <a:buFont typeface="Arial"/>
              <a:buNone/>
            </a:pPr>
            <a:r>
              <a:rPr b="0" i="0" lang="ja" sz="600" u="none" cap="none" strike="noStrike">
                <a:solidFill>
                  <a:schemeClr val="lt1"/>
                </a:solidFill>
                <a:latin typeface="Arial"/>
                <a:ea typeface="Arial"/>
                <a:cs typeface="Arial"/>
                <a:sym typeface="Arial"/>
              </a:rPr>
              <a:t>Copyright ©︎ CHIeru Co.,Ltd.</a:t>
            </a:r>
            <a:endParaRPr b="0" i="0" sz="600" u="none" cap="none" strike="noStrike">
              <a:solidFill>
                <a:schemeClr val="lt1"/>
              </a:solidFill>
              <a:latin typeface="Arial"/>
              <a:ea typeface="Arial"/>
              <a:cs typeface="Arial"/>
              <a:sym typeface="Arial"/>
            </a:endParaRPr>
          </a:p>
        </p:txBody>
      </p:sp>
      <p:sp>
        <p:nvSpPr>
          <p:cNvPr id="195" name="Google Shape;195;p21"/>
          <p:cNvSpPr txBox="1"/>
          <p:nvPr>
            <p:ph idx="2" type="body"/>
          </p:nvPr>
        </p:nvSpPr>
        <p:spPr>
          <a:xfrm>
            <a:off x="415564" y="2191066"/>
            <a:ext cx="8313000" cy="3591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SzPts val="1300"/>
              <a:buNone/>
              <a:defRPr b="1" sz="1600" u="none">
                <a:solidFill>
                  <a:schemeClr val="dk2"/>
                </a:solidFill>
              </a:defRPr>
            </a:lvl1pPr>
            <a:lvl2pPr indent="-298450" lvl="1" marL="914400" algn="l">
              <a:lnSpc>
                <a:spcPct val="130000"/>
              </a:lnSpc>
              <a:spcBef>
                <a:spcPts val="0"/>
              </a:spcBef>
              <a:spcAft>
                <a:spcPts val="0"/>
              </a:spcAft>
              <a:buSzPts val="1100"/>
              <a:buChar char="○"/>
              <a:defRPr sz="1100"/>
            </a:lvl2pPr>
            <a:lvl3pPr indent="-298450" lvl="2" marL="1371600" algn="l">
              <a:lnSpc>
                <a:spcPct val="130000"/>
              </a:lnSpc>
              <a:spcBef>
                <a:spcPts val="0"/>
              </a:spcBef>
              <a:spcAft>
                <a:spcPts val="0"/>
              </a:spcAft>
              <a:buSzPts val="1100"/>
              <a:buChar char="■"/>
              <a:defRPr sz="1100"/>
            </a:lvl3pPr>
            <a:lvl4pPr indent="-298450" lvl="3" marL="1828800" algn="l">
              <a:lnSpc>
                <a:spcPct val="130000"/>
              </a:lnSpc>
              <a:spcBef>
                <a:spcPts val="0"/>
              </a:spcBef>
              <a:spcAft>
                <a:spcPts val="0"/>
              </a:spcAft>
              <a:buSzPts val="1100"/>
              <a:buChar char="●"/>
              <a:defRPr sz="1100"/>
            </a:lvl4pPr>
            <a:lvl5pPr indent="-298450" lvl="4" marL="2286000" algn="l">
              <a:lnSpc>
                <a:spcPct val="130000"/>
              </a:lnSpc>
              <a:spcBef>
                <a:spcPts val="0"/>
              </a:spcBef>
              <a:spcAft>
                <a:spcPts val="0"/>
              </a:spcAft>
              <a:buSzPts val="1100"/>
              <a:buChar char="○"/>
              <a:defRPr sz="1100"/>
            </a:lvl5pPr>
            <a:lvl6pPr indent="-317500" lvl="5" marL="2743200" algn="l">
              <a:lnSpc>
                <a:spcPct val="95000"/>
              </a:lnSpc>
              <a:spcBef>
                <a:spcPts val="0"/>
              </a:spcBef>
              <a:spcAft>
                <a:spcPts val="0"/>
              </a:spcAft>
              <a:buSzPts val="1400"/>
              <a:buChar char="■"/>
              <a:defRPr sz="1100"/>
            </a:lvl6pPr>
            <a:lvl7pPr indent="-317500" lvl="6" marL="3200400" algn="l">
              <a:lnSpc>
                <a:spcPct val="95000"/>
              </a:lnSpc>
              <a:spcBef>
                <a:spcPts val="500"/>
              </a:spcBef>
              <a:spcAft>
                <a:spcPts val="0"/>
              </a:spcAft>
              <a:buSzPts val="1400"/>
              <a:buChar char="●"/>
              <a:defRPr sz="1100"/>
            </a:lvl7pPr>
            <a:lvl8pPr indent="-317500" lvl="7" marL="3657600" algn="l">
              <a:lnSpc>
                <a:spcPct val="95000"/>
              </a:lnSpc>
              <a:spcBef>
                <a:spcPts val="500"/>
              </a:spcBef>
              <a:spcAft>
                <a:spcPts val="0"/>
              </a:spcAft>
              <a:buSzPts val="1400"/>
              <a:buChar char="○"/>
              <a:defRPr sz="1100"/>
            </a:lvl8pPr>
            <a:lvl9pPr indent="-317500" lvl="8" marL="4114800" algn="l">
              <a:lnSpc>
                <a:spcPct val="95000"/>
              </a:lnSpc>
              <a:spcBef>
                <a:spcPts val="500"/>
              </a:spcBef>
              <a:spcAft>
                <a:spcPts val="500"/>
              </a:spcAft>
              <a:buSzPts val="1400"/>
              <a:buChar char="■"/>
              <a:defRPr sz="1100"/>
            </a:lvl9pPr>
          </a:lstStyle>
          <a:p/>
        </p:txBody>
      </p:sp>
      <p:sp>
        <p:nvSpPr>
          <p:cNvPr id="196" name="Google Shape;196;p21"/>
          <p:cNvSpPr txBox="1"/>
          <p:nvPr>
            <p:ph type="ctrTitle"/>
          </p:nvPr>
        </p:nvSpPr>
        <p:spPr>
          <a:xfrm>
            <a:off x="415564" y="2565385"/>
            <a:ext cx="8313000" cy="8940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100"/>
              <a:buNone/>
              <a:defRPr b="1" sz="2900">
                <a:solidFill>
                  <a:schemeClr val="dk2"/>
                </a:solidFill>
              </a:defRPr>
            </a:lvl1pPr>
            <a:lvl2pPr lvl="1" algn="l">
              <a:lnSpc>
                <a:spcPct val="90000"/>
              </a:lnSpc>
              <a:spcBef>
                <a:spcPts val="0"/>
              </a:spcBef>
              <a:spcAft>
                <a:spcPts val="0"/>
              </a:spcAft>
              <a:buSzPts val="1100"/>
              <a:buNone/>
              <a:defRPr sz="1100"/>
            </a:lvl2pPr>
            <a:lvl3pPr lvl="2" algn="l">
              <a:lnSpc>
                <a:spcPct val="90000"/>
              </a:lnSpc>
              <a:spcBef>
                <a:spcPts val="0"/>
              </a:spcBef>
              <a:spcAft>
                <a:spcPts val="0"/>
              </a:spcAft>
              <a:buSzPts val="1100"/>
              <a:buNone/>
              <a:defRPr sz="1100"/>
            </a:lvl3pPr>
            <a:lvl4pPr lvl="3" algn="l">
              <a:lnSpc>
                <a:spcPct val="90000"/>
              </a:lnSpc>
              <a:spcBef>
                <a:spcPts val="0"/>
              </a:spcBef>
              <a:spcAft>
                <a:spcPts val="0"/>
              </a:spcAft>
              <a:buSzPts val="1100"/>
              <a:buNone/>
              <a:defRPr sz="1100"/>
            </a:lvl4pPr>
            <a:lvl5pPr lvl="4" algn="l">
              <a:lnSpc>
                <a:spcPct val="90000"/>
              </a:lnSpc>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197" name="Google Shape;197;p21"/>
          <p:cNvSpPr txBox="1"/>
          <p:nvPr>
            <p:ph idx="3" type="body"/>
          </p:nvPr>
        </p:nvSpPr>
        <p:spPr>
          <a:xfrm>
            <a:off x="415564" y="3469246"/>
            <a:ext cx="8313000" cy="4446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SzPts val="2000"/>
              <a:buNone/>
              <a:defRPr b="1" sz="2600">
                <a:solidFill>
                  <a:schemeClr val="dk2"/>
                </a:solidFill>
              </a:defRPr>
            </a:lvl1pPr>
            <a:lvl2pPr indent="-298450" lvl="1" marL="914400" algn="l">
              <a:lnSpc>
                <a:spcPct val="130000"/>
              </a:lnSpc>
              <a:spcBef>
                <a:spcPts val="0"/>
              </a:spcBef>
              <a:spcAft>
                <a:spcPts val="0"/>
              </a:spcAft>
              <a:buSzPts val="1100"/>
              <a:buChar char="○"/>
              <a:defRPr sz="1100"/>
            </a:lvl2pPr>
            <a:lvl3pPr indent="-298450" lvl="2" marL="1371600" algn="l">
              <a:lnSpc>
                <a:spcPct val="130000"/>
              </a:lnSpc>
              <a:spcBef>
                <a:spcPts val="0"/>
              </a:spcBef>
              <a:spcAft>
                <a:spcPts val="0"/>
              </a:spcAft>
              <a:buSzPts val="1100"/>
              <a:buChar char="■"/>
              <a:defRPr sz="1100"/>
            </a:lvl3pPr>
            <a:lvl4pPr indent="-298450" lvl="3" marL="1828800" algn="l">
              <a:lnSpc>
                <a:spcPct val="130000"/>
              </a:lnSpc>
              <a:spcBef>
                <a:spcPts val="0"/>
              </a:spcBef>
              <a:spcAft>
                <a:spcPts val="0"/>
              </a:spcAft>
              <a:buSzPts val="1100"/>
              <a:buChar char="●"/>
              <a:defRPr sz="1100"/>
            </a:lvl4pPr>
            <a:lvl5pPr indent="-298450" lvl="4" marL="2286000" algn="l">
              <a:lnSpc>
                <a:spcPct val="130000"/>
              </a:lnSpc>
              <a:spcBef>
                <a:spcPts val="0"/>
              </a:spcBef>
              <a:spcAft>
                <a:spcPts val="0"/>
              </a:spcAft>
              <a:buSzPts val="1100"/>
              <a:buChar char="○"/>
              <a:defRPr sz="1100"/>
            </a:lvl5pPr>
            <a:lvl6pPr indent="-317500" lvl="5" marL="2743200" algn="l">
              <a:lnSpc>
                <a:spcPct val="95000"/>
              </a:lnSpc>
              <a:spcBef>
                <a:spcPts val="0"/>
              </a:spcBef>
              <a:spcAft>
                <a:spcPts val="0"/>
              </a:spcAft>
              <a:buSzPts val="1400"/>
              <a:buChar char="■"/>
              <a:defRPr sz="1100"/>
            </a:lvl6pPr>
            <a:lvl7pPr indent="-317500" lvl="6" marL="3200400" algn="l">
              <a:lnSpc>
                <a:spcPct val="95000"/>
              </a:lnSpc>
              <a:spcBef>
                <a:spcPts val="500"/>
              </a:spcBef>
              <a:spcAft>
                <a:spcPts val="0"/>
              </a:spcAft>
              <a:buSzPts val="1400"/>
              <a:buChar char="●"/>
              <a:defRPr sz="1100"/>
            </a:lvl7pPr>
            <a:lvl8pPr indent="-317500" lvl="7" marL="3657600" algn="l">
              <a:lnSpc>
                <a:spcPct val="95000"/>
              </a:lnSpc>
              <a:spcBef>
                <a:spcPts val="500"/>
              </a:spcBef>
              <a:spcAft>
                <a:spcPts val="0"/>
              </a:spcAft>
              <a:buSzPts val="1400"/>
              <a:buChar char="○"/>
              <a:defRPr sz="1100"/>
            </a:lvl8pPr>
            <a:lvl9pPr indent="-317500" lvl="8" marL="4114800" algn="l">
              <a:lnSpc>
                <a:spcPct val="95000"/>
              </a:lnSpc>
              <a:spcBef>
                <a:spcPts val="500"/>
              </a:spcBef>
              <a:spcAft>
                <a:spcPts val="500"/>
              </a:spcAft>
              <a:buSzPts val="1400"/>
              <a:buChar char="■"/>
              <a:defRPr sz="1100"/>
            </a:lvl9pPr>
          </a:lstStyle>
          <a:p/>
        </p:txBody>
      </p:sp>
      <p:pic>
        <p:nvPicPr>
          <p:cNvPr id="198" name="Google Shape;198;p21"/>
          <p:cNvPicPr preferRelativeResize="0"/>
          <p:nvPr/>
        </p:nvPicPr>
        <p:blipFill rotWithShape="1">
          <a:blip r:embed="rId2">
            <a:alphaModFix/>
          </a:blip>
          <a:srcRect b="0" l="0" r="0" t="0"/>
          <a:stretch/>
        </p:blipFill>
        <p:spPr>
          <a:xfrm>
            <a:off x="3340467" y="4929795"/>
            <a:ext cx="1959513" cy="535804"/>
          </a:xfrm>
          <a:prstGeom prst="rect">
            <a:avLst/>
          </a:prstGeom>
          <a:noFill/>
          <a:ln>
            <a:noFill/>
          </a:ln>
        </p:spPr>
      </p:pic>
      <p:pic>
        <p:nvPicPr>
          <p:cNvPr id="199" name="Google Shape;199;p21"/>
          <p:cNvPicPr preferRelativeResize="0"/>
          <p:nvPr/>
        </p:nvPicPr>
        <p:blipFill rotWithShape="1">
          <a:blip r:embed="rId3">
            <a:alphaModFix/>
          </a:blip>
          <a:srcRect b="0" l="0" r="0" t="0"/>
          <a:stretch/>
        </p:blipFill>
        <p:spPr>
          <a:xfrm>
            <a:off x="3586774" y="5779225"/>
            <a:ext cx="1567610" cy="171691"/>
          </a:xfrm>
          <a:prstGeom prst="rect">
            <a:avLst/>
          </a:prstGeom>
          <a:noFill/>
          <a:ln>
            <a:noFill/>
          </a:ln>
        </p:spPr>
      </p:pic>
      <p:sp>
        <p:nvSpPr>
          <p:cNvPr id="200" name="Google Shape;200;p21"/>
          <p:cNvSpPr/>
          <p:nvPr/>
        </p:nvSpPr>
        <p:spPr>
          <a:xfrm>
            <a:off x="7629272" y="154991"/>
            <a:ext cx="1109100" cy="228600"/>
          </a:xfrm>
          <a:prstGeom prst="rect">
            <a:avLst/>
          </a:prstGeom>
          <a:solidFill>
            <a:schemeClr val="lt1"/>
          </a:solidFill>
          <a:ln cap="flat" cmpd="sng" w="19050">
            <a:solidFill>
              <a:srgbClr val="FF0000"/>
            </a:solidFill>
            <a:prstDash val="solid"/>
            <a:round/>
            <a:headEnd len="sm" w="sm" type="none"/>
            <a:tailEnd len="sm" w="sm" type="none"/>
          </a:ln>
        </p:spPr>
        <p:txBody>
          <a:bodyPr anchorCtr="0" anchor="ctr" bIns="36425" lIns="0" spcFirstLastPara="1" rIns="0" wrap="square" tIns="36425">
            <a:noAutofit/>
          </a:bodyPr>
          <a:lstStyle/>
          <a:p>
            <a:pPr indent="0" lvl="0" marL="0" marR="0" rtl="0" algn="ctr">
              <a:spcBef>
                <a:spcPts val="0"/>
              </a:spcBef>
              <a:spcAft>
                <a:spcPts val="0"/>
              </a:spcAft>
              <a:buClr>
                <a:schemeClr val="accent1"/>
              </a:buClr>
              <a:buSzPts val="900"/>
              <a:buFont typeface="Noto Sans Symbols"/>
              <a:buNone/>
            </a:pPr>
            <a:r>
              <a:rPr b="0" i="0" lang="ja" sz="1000" u="none" cap="none" strike="noStrike">
                <a:solidFill>
                  <a:srgbClr val="FF0000"/>
                </a:solidFill>
                <a:latin typeface="Arial"/>
                <a:ea typeface="Arial"/>
                <a:cs typeface="Arial"/>
                <a:sym typeface="Arial"/>
              </a:rPr>
              <a:t>CONFIDENTIAL</a:t>
            </a:r>
            <a:endParaRPr b="0" i="0" sz="1000" u="none" cap="none" strike="noStrike">
              <a:solidFill>
                <a:srgbClr val="FF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基本のレイアウト">
  <p:cSld name="基本のレイアウト">
    <p:spTree>
      <p:nvGrpSpPr>
        <p:cNvPr id="201" name="Shape 201"/>
        <p:cNvGrpSpPr/>
        <p:nvPr/>
      </p:nvGrpSpPr>
      <p:grpSpPr>
        <a:xfrm>
          <a:off x="0" y="0"/>
          <a:ext cx="0" cy="0"/>
          <a:chOff x="0" y="0"/>
          <a:chExt cx="0" cy="0"/>
        </a:xfrm>
      </p:grpSpPr>
      <p:sp>
        <p:nvSpPr>
          <p:cNvPr id="202" name="Google Shape;202;p22"/>
          <p:cNvSpPr txBox="1"/>
          <p:nvPr>
            <p:ph idx="1" type="body"/>
          </p:nvPr>
        </p:nvSpPr>
        <p:spPr>
          <a:xfrm>
            <a:off x="569506" y="2207438"/>
            <a:ext cx="8004900" cy="4348800"/>
          </a:xfrm>
          <a:prstGeom prst="rect">
            <a:avLst/>
          </a:prstGeom>
          <a:noFill/>
          <a:ln>
            <a:noFill/>
          </a:ln>
        </p:spPr>
        <p:txBody>
          <a:bodyPr anchorCtr="0" anchor="t" bIns="0" lIns="0" spcFirstLastPara="1" rIns="0" wrap="square" tIns="0">
            <a:noAutofit/>
          </a:bodyPr>
          <a:lstStyle>
            <a:lvl1pPr indent="-298450" lvl="0" marL="457200" algn="l">
              <a:lnSpc>
                <a:spcPct val="130000"/>
              </a:lnSpc>
              <a:spcBef>
                <a:spcPts val="0"/>
              </a:spcBef>
              <a:spcAft>
                <a:spcPts val="0"/>
              </a:spcAft>
              <a:buSzPts val="1100"/>
              <a:buChar char="●"/>
              <a:defRPr b="0" i="0" sz="1300">
                <a:solidFill>
                  <a:schemeClr val="dk2"/>
                </a:solidFill>
                <a:latin typeface="Arial"/>
                <a:ea typeface="Arial"/>
                <a:cs typeface="Arial"/>
                <a:sym typeface="Arial"/>
              </a:defRPr>
            </a:lvl1pPr>
            <a:lvl2pPr indent="-285750" lvl="1" marL="914400" algn="l">
              <a:lnSpc>
                <a:spcPct val="120000"/>
              </a:lnSpc>
              <a:spcBef>
                <a:spcPts val="0"/>
              </a:spcBef>
              <a:spcAft>
                <a:spcPts val="0"/>
              </a:spcAft>
              <a:buSzPts val="900"/>
              <a:buChar char="○"/>
              <a:defRPr sz="1100"/>
            </a:lvl2pPr>
            <a:lvl3pPr indent="-279400" lvl="2" marL="1371600" algn="l">
              <a:lnSpc>
                <a:spcPct val="120000"/>
              </a:lnSpc>
              <a:spcBef>
                <a:spcPts val="0"/>
              </a:spcBef>
              <a:spcAft>
                <a:spcPts val="0"/>
              </a:spcAft>
              <a:buSzPts val="800"/>
              <a:buChar char="■"/>
              <a:defRPr sz="1000"/>
            </a:lvl3pPr>
            <a:lvl4pPr indent="-266700" lvl="3" marL="1828800" algn="l">
              <a:lnSpc>
                <a:spcPct val="120000"/>
              </a:lnSpc>
              <a:spcBef>
                <a:spcPts val="0"/>
              </a:spcBef>
              <a:spcAft>
                <a:spcPts val="0"/>
              </a:spcAft>
              <a:buSzPts val="600"/>
              <a:buChar char="●"/>
              <a:defRPr sz="800"/>
            </a:lvl4pPr>
            <a:lvl5pPr indent="-260350" lvl="4" marL="2286000" algn="l">
              <a:lnSpc>
                <a:spcPct val="120000"/>
              </a:lnSpc>
              <a:spcBef>
                <a:spcPts val="0"/>
              </a:spcBef>
              <a:spcAft>
                <a:spcPts val="0"/>
              </a:spcAft>
              <a:buSzPts val="500"/>
              <a:buChar char="○"/>
              <a:defRPr sz="600"/>
            </a:lvl5pPr>
            <a:lvl6pPr indent="-317500" lvl="5" marL="2743200" algn="l">
              <a:lnSpc>
                <a:spcPct val="95000"/>
              </a:lnSpc>
              <a:spcBef>
                <a:spcPts val="0"/>
              </a:spcBef>
              <a:spcAft>
                <a:spcPts val="0"/>
              </a:spcAft>
              <a:buSzPts val="1400"/>
              <a:buChar char="■"/>
              <a:defRPr sz="1100"/>
            </a:lvl6pPr>
            <a:lvl7pPr indent="-317500" lvl="6" marL="3200400" algn="l">
              <a:lnSpc>
                <a:spcPct val="95000"/>
              </a:lnSpc>
              <a:spcBef>
                <a:spcPts val="500"/>
              </a:spcBef>
              <a:spcAft>
                <a:spcPts val="0"/>
              </a:spcAft>
              <a:buSzPts val="1400"/>
              <a:buChar char="●"/>
              <a:defRPr sz="1100"/>
            </a:lvl7pPr>
            <a:lvl8pPr indent="-317500" lvl="7" marL="3657600" algn="l">
              <a:lnSpc>
                <a:spcPct val="95000"/>
              </a:lnSpc>
              <a:spcBef>
                <a:spcPts val="500"/>
              </a:spcBef>
              <a:spcAft>
                <a:spcPts val="0"/>
              </a:spcAft>
              <a:buSzPts val="1400"/>
              <a:buChar char="○"/>
              <a:defRPr sz="1100"/>
            </a:lvl8pPr>
            <a:lvl9pPr indent="-317500" lvl="8" marL="4114800" algn="l">
              <a:lnSpc>
                <a:spcPct val="95000"/>
              </a:lnSpc>
              <a:spcBef>
                <a:spcPts val="500"/>
              </a:spcBef>
              <a:spcAft>
                <a:spcPts val="500"/>
              </a:spcAft>
              <a:buSzPts val="1400"/>
              <a:buChar char="■"/>
              <a:defRPr sz="1100"/>
            </a:lvl9pPr>
          </a:lstStyle>
          <a:p/>
        </p:txBody>
      </p:sp>
      <p:sp>
        <p:nvSpPr>
          <p:cNvPr id="203" name="Google Shape;203;p22"/>
          <p:cNvSpPr txBox="1"/>
          <p:nvPr>
            <p:ph type="title"/>
          </p:nvPr>
        </p:nvSpPr>
        <p:spPr>
          <a:xfrm>
            <a:off x="569506" y="215684"/>
            <a:ext cx="8004900" cy="597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100"/>
              <a:buNone/>
              <a:defRPr b="1" i="0" sz="1900">
                <a:solidFill>
                  <a:schemeClr val="dk2"/>
                </a:solidFill>
                <a:latin typeface="Arial"/>
                <a:ea typeface="Arial"/>
                <a:cs typeface="Arial"/>
                <a:sym typeface="Arial"/>
              </a:defRPr>
            </a:lvl1pPr>
            <a:lvl2pPr lvl="1" algn="l">
              <a:lnSpc>
                <a:spcPct val="90000"/>
              </a:lnSpc>
              <a:spcBef>
                <a:spcPts val="0"/>
              </a:spcBef>
              <a:spcAft>
                <a:spcPts val="0"/>
              </a:spcAft>
              <a:buSzPts val="1100"/>
              <a:buNone/>
              <a:defRPr sz="1100"/>
            </a:lvl2pPr>
            <a:lvl3pPr lvl="2" algn="l">
              <a:lnSpc>
                <a:spcPct val="90000"/>
              </a:lnSpc>
              <a:spcBef>
                <a:spcPts val="0"/>
              </a:spcBef>
              <a:spcAft>
                <a:spcPts val="0"/>
              </a:spcAft>
              <a:buSzPts val="1100"/>
              <a:buNone/>
              <a:defRPr sz="1100"/>
            </a:lvl3pPr>
            <a:lvl4pPr lvl="3" algn="l">
              <a:lnSpc>
                <a:spcPct val="90000"/>
              </a:lnSpc>
              <a:spcBef>
                <a:spcPts val="0"/>
              </a:spcBef>
              <a:spcAft>
                <a:spcPts val="0"/>
              </a:spcAft>
              <a:buSzPts val="1100"/>
              <a:buNone/>
              <a:defRPr sz="1100"/>
            </a:lvl4pPr>
            <a:lvl5pPr lvl="4" algn="l">
              <a:lnSpc>
                <a:spcPct val="90000"/>
              </a:lnSpc>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204" name="Google Shape;204;p22"/>
          <p:cNvSpPr txBox="1"/>
          <p:nvPr>
            <p:ph idx="2" type="body"/>
          </p:nvPr>
        </p:nvSpPr>
        <p:spPr>
          <a:xfrm>
            <a:off x="569506" y="1054256"/>
            <a:ext cx="8004900" cy="912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000"/>
              <a:buFont typeface="Arial"/>
              <a:buNone/>
              <a:defRPr sz="1300"/>
            </a:lvl1pPr>
            <a:lvl2pPr indent="-298450" lvl="1" marL="914400" algn="l">
              <a:lnSpc>
                <a:spcPct val="130000"/>
              </a:lnSpc>
              <a:spcBef>
                <a:spcPts val="0"/>
              </a:spcBef>
              <a:spcAft>
                <a:spcPts val="0"/>
              </a:spcAft>
              <a:buSzPts val="1100"/>
              <a:buChar char="○"/>
              <a:defRPr sz="1100"/>
            </a:lvl2pPr>
            <a:lvl3pPr indent="-298450" lvl="2" marL="1371600" algn="l">
              <a:lnSpc>
                <a:spcPct val="130000"/>
              </a:lnSpc>
              <a:spcBef>
                <a:spcPts val="0"/>
              </a:spcBef>
              <a:spcAft>
                <a:spcPts val="0"/>
              </a:spcAft>
              <a:buSzPts val="1100"/>
              <a:buChar char="■"/>
              <a:defRPr sz="1100"/>
            </a:lvl3pPr>
            <a:lvl4pPr indent="-298450" lvl="3" marL="1828800" algn="l">
              <a:lnSpc>
                <a:spcPct val="130000"/>
              </a:lnSpc>
              <a:spcBef>
                <a:spcPts val="0"/>
              </a:spcBef>
              <a:spcAft>
                <a:spcPts val="0"/>
              </a:spcAft>
              <a:buSzPts val="1100"/>
              <a:buChar char="●"/>
              <a:defRPr sz="1100"/>
            </a:lvl4pPr>
            <a:lvl5pPr indent="-298450" lvl="4" marL="2286000" algn="l">
              <a:lnSpc>
                <a:spcPct val="130000"/>
              </a:lnSpc>
              <a:spcBef>
                <a:spcPts val="0"/>
              </a:spcBef>
              <a:spcAft>
                <a:spcPts val="0"/>
              </a:spcAft>
              <a:buSzPts val="1100"/>
              <a:buChar char="○"/>
              <a:defRPr sz="1100"/>
            </a:lvl5pPr>
            <a:lvl6pPr indent="-317500" lvl="5" marL="2743200" algn="l">
              <a:lnSpc>
                <a:spcPct val="95000"/>
              </a:lnSpc>
              <a:spcBef>
                <a:spcPts val="0"/>
              </a:spcBef>
              <a:spcAft>
                <a:spcPts val="0"/>
              </a:spcAft>
              <a:buSzPts val="1400"/>
              <a:buChar char="■"/>
              <a:defRPr sz="1100"/>
            </a:lvl6pPr>
            <a:lvl7pPr indent="-317500" lvl="6" marL="3200400" algn="l">
              <a:lnSpc>
                <a:spcPct val="95000"/>
              </a:lnSpc>
              <a:spcBef>
                <a:spcPts val="500"/>
              </a:spcBef>
              <a:spcAft>
                <a:spcPts val="0"/>
              </a:spcAft>
              <a:buSzPts val="1400"/>
              <a:buChar char="●"/>
              <a:defRPr sz="1100"/>
            </a:lvl7pPr>
            <a:lvl8pPr indent="-317500" lvl="7" marL="3657600" algn="l">
              <a:lnSpc>
                <a:spcPct val="95000"/>
              </a:lnSpc>
              <a:spcBef>
                <a:spcPts val="500"/>
              </a:spcBef>
              <a:spcAft>
                <a:spcPts val="0"/>
              </a:spcAft>
              <a:buSzPts val="1400"/>
              <a:buChar char="○"/>
              <a:defRPr sz="1100"/>
            </a:lvl8pPr>
            <a:lvl9pPr indent="-317500" lvl="8" marL="4114800" algn="l">
              <a:lnSpc>
                <a:spcPct val="95000"/>
              </a:lnSpc>
              <a:spcBef>
                <a:spcPts val="500"/>
              </a:spcBef>
              <a:spcAft>
                <a:spcPts val="500"/>
              </a:spcAft>
              <a:buSzPts val="1400"/>
              <a:buChar char="■"/>
              <a:defRPr sz="1100"/>
            </a:lvl9pPr>
          </a:lstStyle>
          <a:p/>
        </p:txBody>
      </p:sp>
      <p:cxnSp>
        <p:nvCxnSpPr>
          <p:cNvPr id="205" name="Google Shape;205;p22"/>
          <p:cNvCxnSpPr/>
          <p:nvPr/>
        </p:nvCxnSpPr>
        <p:spPr>
          <a:xfrm>
            <a:off x="569506" y="813104"/>
            <a:ext cx="8004900" cy="0"/>
          </a:xfrm>
          <a:prstGeom prst="straightConnector1">
            <a:avLst/>
          </a:prstGeom>
          <a:solidFill>
            <a:schemeClr val="accent1"/>
          </a:solidFill>
          <a:ln cap="flat" cmpd="sng" w="9525">
            <a:solidFill>
              <a:srgbClr val="DED9D3"/>
            </a:solidFill>
            <a:prstDash val="solid"/>
            <a:round/>
            <a:headEnd len="sm" w="sm" type="none"/>
            <a:tailEnd len="sm" w="sm" type="none"/>
          </a:ln>
        </p:spPr>
      </p:cxnSp>
      <p:pic>
        <p:nvPicPr>
          <p:cNvPr id="206" name="Google Shape;206;p22"/>
          <p:cNvPicPr preferRelativeResize="0"/>
          <p:nvPr/>
        </p:nvPicPr>
        <p:blipFill rotWithShape="1">
          <a:blip r:embed="rId2">
            <a:alphaModFix/>
          </a:blip>
          <a:srcRect b="0" l="0" r="0" t="0"/>
          <a:stretch/>
        </p:blipFill>
        <p:spPr>
          <a:xfrm>
            <a:off x="7786320" y="483166"/>
            <a:ext cx="627044" cy="171457"/>
          </a:xfrm>
          <a:prstGeom prst="rect">
            <a:avLst/>
          </a:prstGeom>
          <a:noFill/>
          <a:ln>
            <a:noFill/>
          </a:ln>
        </p:spPr>
      </p:pic>
      <p:sp>
        <p:nvSpPr>
          <p:cNvPr id="207" name="Google Shape;207;p22"/>
          <p:cNvSpPr txBox="1"/>
          <p:nvPr>
            <p:ph idx="12" type="sldNum"/>
          </p:nvPr>
        </p:nvSpPr>
        <p:spPr>
          <a:xfrm>
            <a:off x="8358985" y="6610343"/>
            <a:ext cx="215400" cy="228600"/>
          </a:xfrm>
          <a:prstGeom prst="rect">
            <a:avLst/>
          </a:prstGeom>
          <a:noFill/>
          <a:ln>
            <a:noFill/>
          </a:ln>
        </p:spPr>
        <p:txBody>
          <a:bodyPr anchorCtr="0" anchor="ctr" bIns="72850" lIns="0" spcFirstLastPara="1" rIns="0" wrap="square" tIns="71725">
            <a:noAutofit/>
          </a:bodyPr>
          <a:lstStyle>
            <a:lvl1pPr indent="0" lvl="0" marL="0" algn="ctr">
              <a:spcBef>
                <a:spcPts val="0"/>
              </a:spcBef>
              <a:spcAft>
                <a:spcPts val="0"/>
              </a:spcAft>
              <a:buNone/>
              <a:defRPr b="0" i="0" sz="800" u="none" cap="none" strike="noStrike">
                <a:solidFill>
                  <a:srgbClr val="848484"/>
                </a:solidFill>
                <a:latin typeface="Arial"/>
                <a:ea typeface="Arial"/>
                <a:cs typeface="Arial"/>
                <a:sym typeface="Arial"/>
              </a:defRPr>
            </a:lvl1pPr>
            <a:lvl2pPr indent="0" lvl="1" marL="0" algn="ctr">
              <a:spcBef>
                <a:spcPts val="0"/>
              </a:spcBef>
              <a:spcAft>
                <a:spcPts val="0"/>
              </a:spcAft>
              <a:buNone/>
              <a:defRPr b="0" i="0" sz="800" u="none" cap="none" strike="noStrike">
                <a:solidFill>
                  <a:srgbClr val="848484"/>
                </a:solidFill>
                <a:latin typeface="Arial"/>
                <a:ea typeface="Arial"/>
                <a:cs typeface="Arial"/>
                <a:sym typeface="Arial"/>
              </a:defRPr>
            </a:lvl2pPr>
            <a:lvl3pPr indent="0" lvl="2" marL="0" algn="ctr">
              <a:spcBef>
                <a:spcPts val="0"/>
              </a:spcBef>
              <a:spcAft>
                <a:spcPts val="0"/>
              </a:spcAft>
              <a:buNone/>
              <a:defRPr b="0" i="0" sz="800" u="none" cap="none" strike="noStrike">
                <a:solidFill>
                  <a:srgbClr val="848484"/>
                </a:solidFill>
                <a:latin typeface="Arial"/>
                <a:ea typeface="Arial"/>
                <a:cs typeface="Arial"/>
                <a:sym typeface="Arial"/>
              </a:defRPr>
            </a:lvl3pPr>
            <a:lvl4pPr indent="0" lvl="3" marL="0" algn="ctr">
              <a:spcBef>
                <a:spcPts val="0"/>
              </a:spcBef>
              <a:spcAft>
                <a:spcPts val="0"/>
              </a:spcAft>
              <a:buNone/>
              <a:defRPr b="0" i="0" sz="800" u="none" cap="none" strike="noStrike">
                <a:solidFill>
                  <a:srgbClr val="848484"/>
                </a:solidFill>
                <a:latin typeface="Arial"/>
                <a:ea typeface="Arial"/>
                <a:cs typeface="Arial"/>
                <a:sym typeface="Arial"/>
              </a:defRPr>
            </a:lvl4pPr>
            <a:lvl5pPr indent="0" lvl="4" marL="0" algn="ctr">
              <a:spcBef>
                <a:spcPts val="0"/>
              </a:spcBef>
              <a:spcAft>
                <a:spcPts val="0"/>
              </a:spcAft>
              <a:buNone/>
              <a:defRPr b="0" i="0" sz="800" u="none" cap="none" strike="noStrike">
                <a:solidFill>
                  <a:srgbClr val="848484"/>
                </a:solidFill>
                <a:latin typeface="Arial"/>
                <a:ea typeface="Arial"/>
                <a:cs typeface="Arial"/>
                <a:sym typeface="Arial"/>
              </a:defRPr>
            </a:lvl5pPr>
            <a:lvl6pPr indent="0" lvl="5" marL="0" algn="ctr">
              <a:spcBef>
                <a:spcPts val="0"/>
              </a:spcBef>
              <a:spcAft>
                <a:spcPts val="0"/>
              </a:spcAft>
              <a:buNone/>
              <a:defRPr b="0" i="0" sz="800" u="none" cap="none" strike="noStrike">
                <a:solidFill>
                  <a:srgbClr val="848484"/>
                </a:solidFill>
                <a:latin typeface="Arial"/>
                <a:ea typeface="Arial"/>
                <a:cs typeface="Arial"/>
                <a:sym typeface="Arial"/>
              </a:defRPr>
            </a:lvl6pPr>
            <a:lvl7pPr indent="0" lvl="6" marL="0" algn="ctr">
              <a:spcBef>
                <a:spcPts val="0"/>
              </a:spcBef>
              <a:spcAft>
                <a:spcPts val="0"/>
              </a:spcAft>
              <a:buNone/>
              <a:defRPr b="0" i="0" sz="800" u="none" cap="none" strike="noStrike">
                <a:solidFill>
                  <a:srgbClr val="848484"/>
                </a:solidFill>
                <a:latin typeface="Arial"/>
                <a:ea typeface="Arial"/>
                <a:cs typeface="Arial"/>
                <a:sym typeface="Arial"/>
              </a:defRPr>
            </a:lvl7pPr>
            <a:lvl8pPr indent="0" lvl="7" marL="0" algn="ctr">
              <a:spcBef>
                <a:spcPts val="0"/>
              </a:spcBef>
              <a:spcAft>
                <a:spcPts val="0"/>
              </a:spcAft>
              <a:buNone/>
              <a:defRPr b="0" i="0" sz="800" u="none" cap="none" strike="noStrike">
                <a:solidFill>
                  <a:srgbClr val="848484"/>
                </a:solidFill>
                <a:latin typeface="Arial"/>
                <a:ea typeface="Arial"/>
                <a:cs typeface="Arial"/>
                <a:sym typeface="Arial"/>
              </a:defRPr>
            </a:lvl8pPr>
            <a:lvl9pPr indent="0" lvl="8" marL="0" algn="ctr">
              <a:spcBef>
                <a:spcPts val="0"/>
              </a:spcBef>
              <a:spcAft>
                <a:spcPts val="0"/>
              </a:spcAft>
              <a:buNone/>
              <a:defRPr b="0" i="0" sz="800" u="none" cap="none" strike="noStrike">
                <a:solidFill>
                  <a:srgbClr val="848484"/>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cxnSp>
        <p:nvCxnSpPr>
          <p:cNvPr id="208" name="Google Shape;208;p22"/>
          <p:cNvCxnSpPr/>
          <p:nvPr/>
        </p:nvCxnSpPr>
        <p:spPr>
          <a:xfrm>
            <a:off x="569506" y="6613314"/>
            <a:ext cx="8004900" cy="0"/>
          </a:xfrm>
          <a:prstGeom prst="straightConnector1">
            <a:avLst/>
          </a:prstGeom>
          <a:solidFill>
            <a:schemeClr val="accent1"/>
          </a:solidFill>
          <a:ln cap="flat" cmpd="sng" w="9525">
            <a:solidFill>
              <a:srgbClr val="DED9D3"/>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213" name="Shape 213"/>
        <p:cNvGrpSpPr/>
        <p:nvPr/>
      </p:nvGrpSpPr>
      <p:grpSpPr>
        <a:xfrm>
          <a:off x="0" y="0"/>
          <a:ext cx="0" cy="0"/>
          <a:chOff x="0" y="0"/>
          <a:chExt cx="0" cy="0"/>
        </a:xfrm>
      </p:grpSpPr>
      <p:sp>
        <p:nvSpPr>
          <p:cNvPr id="214" name="Google Shape;214;p24"/>
          <p:cNvSpPr txBox="1"/>
          <p:nvPr>
            <p:ph type="ctrTitle"/>
          </p:nvPr>
        </p:nvSpPr>
        <p:spPr>
          <a:xfrm>
            <a:off x="729450" y="1763267"/>
            <a:ext cx="7688100" cy="2219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400"/>
              <a:buNone/>
              <a:defRPr sz="3400">
                <a:solidFill>
                  <a:schemeClr val="dk2"/>
                </a:solidFill>
              </a:defRPr>
            </a:lvl1pPr>
            <a:lvl2pPr lvl="1">
              <a:spcBef>
                <a:spcPts val="0"/>
              </a:spcBef>
              <a:spcAft>
                <a:spcPts val="0"/>
              </a:spcAft>
              <a:buClr>
                <a:schemeClr val="dk2"/>
              </a:buClr>
              <a:buSzPts val="3400"/>
              <a:buNone/>
              <a:defRPr sz="3400">
                <a:solidFill>
                  <a:schemeClr val="dk2"/>
                </a:solidFill>
              </a:defRPr>
            </a:lvl2pPr>
            <a:lvl3pPr lvl="2">
              <a:spcBef>
                <a:spcPts val="0"/>
              </a:spcBef>
              <a:spcAft>
                <a:spcPts val="0"/>
              </a:spcAft>
              <a:buClr>
                <a:schemeClr val="dk2"/>
              </a:buClr>
              <a:buSzPts val="3400"/>
              <a:buNone/>
              <a:defRPr sz="3400">
                <a:solidFill>
                  <a:schemeClr val="dk2"/>
                </a:solidFill>
              </a:defRPr>
            </a:lvl3pPr>
            <a:lvl4pPr lvl="3">
              <a:spcBef>
                <a:spcPts val="0"/>
              </a:spcBef>
              <a:spcAft>
                <a:spcPts val="0"/>
              </a:spcAft>
              <a:buClr>
                <a:schemeClr val="dk2"/>
              </a:buClr>
              <a:buSzPts val="3400"/>
              <a:buNone/>
              <a:defRPr sz="3400">
                <a:solidFill>
                  <a:schemeClr val="dk2"/>
                </a:solidFill>
              </a:defRPr>
            </a:lvl4pPr>
            <a:lvl5pPr lvl="4">
              <a:spcBef>
                <a:spcPts val="0"/>
              </a:spcBef>
              <a:spcAft>
                <a:spcPts val="0"/>
              </a:spcAft>
              <a:buClr>
                <a:schemeClr val="dk2"/>
              </a:buClr>
              <a:buSzPts val="3400"/>
              <a:buNone/>
              <a:defRPr sz="3400">
                <a:solidFill>
                  <a:schemeClr val="dk2"/>
                </a:solidFill>
              </a:defRPr>
            </a:lvl5pPr>
            <a:lvl6pPr lvl="5">
              <a:spcBef>
                <a:spcPts val="0"/>
              </a:spcBef>
              <a:spcAft>
                <a:spcPts val="0"/>
              </a:spcAft>
              <a:buClr>
                <a:schemeClr val="dk2"/>
              </a:buClr>
              <a:buSzPts val="3400"/>
              <a:buNone/>
              <a:defRPr sz="3400">
                <a:solidFill>
                  <a:schemeClr val="dk2"/>
                </a:solidFill>
              </a:defRPr>
            </a:lvl6pPr>
            <a:lvl7pPr lvl="6">
              <a:spcBef>
                <a:spcPts val="0"/>
              </a:spcBef>
              <a:spcAft>
                <a:spcPts val="0"/>
              </a:spcAft>
              <a:buClr>
                <a:schemeClr val="dk2"/>
              </a:buClr>
              <a:buSzPts val="3400"/>
              <a:buNone/>
              <a:defRPr sz="3400">
                <a:solidFill>
                  <a:schemeClr val="dk2"/>
                </a:solidFill>
              </a:defRPr>
            </a:lvl7pPr>
            <a:lvl8pPr lvl="7">
              <a:spcBef>
                <a:spcPts val="0"/>
              </a:spcBef>
              <a:spcAft>
                <a:spcPts val="0"/>
              </a:spcAft>
              <a:buClr>
                <a:schemeClr val="dk2"/>
              </a:buClr>
              <a:buSzPts val="3400"/>
              <a:buNone/>
              <a:defRPr sz="3400">
                <a:solidFill>
                  <a:schemeClr val="dk2"/>
                </a:solidFill>
              </a:defRPr>
            </a:lvl8pPr>
            <a:lvl9pPr lvl="8">
              <a:spcBef>
                <a:spcPts val="0"/>
              </a:spcBef>
              <a:spcAft>
                <a:spcPts val="0"/>
              </a:spcAft>
              <a:buClr>
                <a:schemeClr val="dk2"/>
              </a:buClr>
              <a:buSzPts val="3400"/>
              <a:buNone/>
              <a:defRPr sz="3400">
                <a:solidFill>
                  <a:schemeClr val="dk2"/>
                </a:solidFill>
              </a:defRPr>
            </a:lvl9pPr>
          </a:lstStyle>
          <a:p/>
        </p:txBody>
      </p:sp>
      <p:sp>
        <p:nvSpPr>
          <p:cNvPr id="215" name="Google Shape;215;p24"/>
          <p:cNvSpPr txBox="1"/>
          <p:nvPr>
            <p:ph idx="1" type="subTitle"/>
          </p:nvPr>
        </p:nvSpPr>
        <p:spPr>
          <a:xfrm>
            <a:off x="729627" y="4230533"/>
            <a:ext cx="7688100" cy="721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216" name="Google Shape;216;p24"/>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pic>
        <p:nvPicPr>
          <p:cNvPr descr="チエル（CHIeru）はICTで教育現場をサポートします。" id="217" name="Google Shape;217;p24"/>
          <p:cNvPicPr preferRelativeResize="0"/>
          <p:nvPr/>
        </p:nvPicPr>
        <p:blipFill>
          <a:blip r:embed="rId2">
            <a:alphaModFix/>
          </a:blip>
          <a:stretch>
            <a:fillRect/>
          </a:stretch>
        </p:blipFill>
        <p:spPr>
          <a:xfrm>
            <a:off x="76200" y="6434733"/>
            <a:ext cx="856850" cy="229700"/>
          </a:xfrm>
          <a:prstGeom prst="rect">
            <a:avLst/>
          </a:prstGeom>
          <a:noFill/>
          <a:ln>
            <a:noFill/>
          </a:ln>
        </p:spPr>
      </p:pic>
      <p:cxnSp>
        <p:nvCxnSpPr>
          <p:cNvPr id="218" name="Google Shape;218;p24"/>
          <p:cNvCxnSpPr/>
          <p:nvPr/>
        </p:nvCxnSpPr>
        <p:spPr>
          <a:xfrm>
            <a:off x="9675" y="1611367"/>
            <a:ext cx="9146100" cy="0"/>
          </a:xfrm>
          <a:prstGeom prst="straightConnector1">
            <a:avLst/>
          </a:prstGeom>
          <a:noFill/>
          <a:ln cap="flat" cmpd="sng" w="28575">
            <a:solidFill>
              <a:srgbClr val="FF9900"/>
            </a:solidFill>
            <a:prstDash val="solid"/>
            <a:round/>
            <a:headEnd len="med" w="med" type="none"/>
            <a:tailEnd len="med" w="med" type="none"/>
          </a:ln>
        </p:spPr>
      </p:cxnSp>
      <p:cxnSp>
        <p:nvCxnSpPr>
          <p:cNvPr id="219" name="Google Shape;219;p24"/>
          <p:cNvCxnSpPr/>
          <p:nvPr/>
        </p:nvCxnSpPr>
        <p:spPr>
          <a:xfrm>
            <a:off x="9675" y="2823133"/>
            <a:ext cx="9146100" cy="0"/>
          </a:xfrm>
          <a:prstGeom prst="straightConnector1">
            <a:avLst/>
          </a:prstGeom>
          <a:noFill/>
          <a:ln cap="flat" cmpd="sng" w="28575">
            <a:solidFill>
              <a:srgbClr val="FF9900"/>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0" name="Shape 220"/>
        <p:cNvGrpSpPr/>
        <p:nvPr/>
      </p:nvGrpSpPr>
      <p:grpSpPr>
        <a:xfrm>
          <a:off x="0" y="0"/>
          <a:ext cx="0" cy="0"/>
          <a:chOff x="0" y="0"/>
          <a:chExt cx="0" cy="0"/>
        </a:xfrm>
      </p:grpSpPr>
      <p:sp>
        <p:nvSpPr>
          <p:cNvPr id="221" name="Google Shape;221;p25"/>
          <p:cNvSpPr/>
          <p:nvPr/>
        </p:nvSpPr>
        <p:spPr>
          <a:xfrm>
            <a:off x="0" y="0"/>
            <a:ext cx="9144000" cy="605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5"/>
          <p:cNvSpPr/>
          <p:nvPr/>
        </p:nvSpPr>
        <p:spPr>
          <a:xfrm rot="-5400000">
            <a:off x="-69751" y="210144"/>
            <a:ext cx="448500" cy="156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5"/>
          <p:cNvSpPr txBox="1"/>
          <p:nvPr>
            <p:ph type="title"/>
          </p:nvPr>
        </p:nvSpPr>
        <p:spPr>
          <a:xfrm>
            <a:off x="356725" y="-14333"/>
            <a:ext cx="7449900" cy="605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000"/>
              <a:buNone/>
              <a:defRPr sz="2000">
                <a:solidFill>
                  <a:schemeClr val="dk2"/>
                </a:solidFill>
              </a:defRPr>
            </a:lvl1pPr>
            <a:lvl2pPr lvl="1">
              <a:spcBef>
                <a:spcPts val="0"/>
              </a:spcBef>
              <a:spcAft>
                <a:spcPts val="0"/>
              </a:spcAft>
              <a:buClr>
                <a:schemeClr val="dk2"/>
              </a:buClr>
              <a:buSzPts val="2000"/>
              <a:buNone/>
              <a:defRPr sz="2000">
                <a:solidFill>
                  <a:schemeClr val="dk2"/>
                </a:solidFill>
              </a:defRPr>
            </a:lvl2pPr>
            <a:lvl3pPr lvl="2">
              <a:spcBef>
                <a:spcPts val="0"/>
              </a:spcBef>
              <a:spcAft>
                <a:spcPts val="0"/>
              </a:spcAft>
              <a:buClr>
                <a:schemeClr val="dk2"/>
              </a:buClr>
              <a:buSzPts val="2000"/>
              <a:buNone/>
              <a:defRPr sz="2000">
                <a:solidFill>
                  <a:schemeClr val="dk2"/>
                </a:solidFill>
              </a:defRPr>
            </a:lvl3pPr>
            <a:lvl4pPr lvl="3">
              <a:spcBef>
                <a:spcPts val="0"/>
              </a:spcBef>
              <a:spcAft>
                <a:spcPts val="0"/>
              </a:spcAft>
              <a:buClr>
                <a:schemeClr val="dk2"/>
              </a:buClr>
              <a:buSzPts val="2000"/>
              <a:buNone/>
              <a:defRPr sz="2000">
                <a:solidFill>
                  <a:schemeClr val="dk2"/>
                </a:solidFill>
              </a:defRPr>
            </a:lvl4pPr>
            <a:lvl5pPr lvl="4">
              <a:spcBef>
                <a:spcPts val="0"/>
              </a:spcBef>
              <a:spcAft>
                <a:spcPts val="0"/>
              </a:spcAft>
              <a:buClr>
                <a:schemeClr val="dk2"/>
              </a:buClr>
              <a:buSzPts val="2000"/>
              <a:buNone/>
              <a:defRPr sz="2000">
                <a:solidFill>
                  <a:schemeClr val="dk2"/>
                </a:solidFill>
              </a:defRPr>
            </a:lvl5pPr>
            <a:lvl6pPr lvl="5">
              <a:spcBef>
                <a:spcPts val="0"/>
              </a:spcBef>
              <a:spcAft>
                <a:spcPts val="0"/>
              </a:spcAft>
              <a:buClr>
                <a:schemeClr val="dk2"/>
              </a:buClr>
              <a:buSzPts val="2000"/>
              <a:buNone/>
              <a:defRPr sz="2000">
                <a:solidFill>
                  <a:schemeClr val="dk2"/>
                </a:solidFill>
              </a:defRPr>
            </a:lvl6pPr>
            <a:lvl7pPr lvl="6">
              <a:spcBef>
                <a:spcPts val="0"/>
              </a:spcBef>
              <a:spcAft>
                <a:spcPts val="0"/>
              </a:spcAft>
              <a:buClr>
                <a:schemeClr val="dk2"/>
              </a:buClr>
              <a:buSzPts val="2000"/>
              <a:buNone/>
              <a:defRPr sz="2000">
                <a:solidFill>
                  <a:schemeClr val="dk2"/>
                </a:solidFill>
              </a:defRPr>
            </a:lvl7pPr>
            <a:lvl8pPr lvl="7">
              <a:spcBef>
                <a:spcPts val="0"/>
              </a:spcBef>
              <a:spcAft>
                <a:spcPts val="0"/>
              </a:spcAft>
              <a:buClr>
                <a:schemeClr val="dk2"/>
              </a:buClr>
              <a:buSzPts val="2000"/>
              <a:buNone/>
              <a:defRPr sz="2000">
                <a:solidFill>
                  <a:schemeClr val="dk2"/>
                </a:solidFill>
              </a:defRPr>
            </a:lvl8pPr>
            <a:lvl9pPr lvl="8">
              <a:spcBef>
                <a:spcPts val="0"/>
              </a:spcBef>
              <a:spcAft>
                <a:spcPts val="0"/>
              </a:spcAft>
              <a:buClr>
                <a:schemeClr val="dk2"/>
              </a:buClr>
              <a:buSzPts val="2000"/>
              <a:buNone/>
              <a:defRPr sz="2000">
                <a:solidFill>
                  <a:schemeClr val="dk2"/>
                </a:solidFill>
              </a:defRPr>
            </a:lvl9pPr>
          </a:lstStyle>
          <a:p/>
        </p:txBody>
      </p:sp>
      <p:sp>
        <p:nvSpPr>
          <p:cNvPr id="224" name="Google Shape;224;p25"/>
          <p:cNvSpPr txBox="1"/>
          <p:nvPr>
            <p:ph idx="1" type="body"/>
          </p:nvPr>
        </p:nvSpPr>
        <p:spPr>
          <a:xfrm>
            <a:off x="356725" y="725000"/>
            <a:ext cx="8458500" cy="3014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25" name="Google Shape;225;p25"/>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226" name="Google Shape;226;p25">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7" name="Google Shape;227;p25">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28" name="Google Shape;228;p25">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29" name="Google Shape;229;p25">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pic>
        <p:nvPicPr>
          <p:cNvPr descr="チエル（CHIeru）はICTで教育現場をサポートします。" id="230" name="Google Shape;230;p25"/>
          <p:cNvPicPr preferRelativeResize="0"/>
          <p:nvPr/>
        </p:nvPicPr>
        <p:blipFill>
          <a:blip r:embed="rId2">
            <a:alphaModFix/>
          </a:blip>
          <a:stretch>
            <a:fillRect/>
          </a:stretch>
        </p:blipFill>
        <p:spPr>
          <a:xfrm>
            <a:off x="76200" y="6434733"/>
            <a:ext cx="856850" cy="229700"/>
          </a:xfrm>
          <a:prstGeom prst="rect">
            <a:avLst/>
          </a:prstGeom>
          <a:noFill/>
          <a:ln>
            <a:noFill/>
          </a:ln>
        </p:spPr>
      </p:pic>
      <p:sp>
        <p:nvSpPr>
          <p:cNvPr id="231" name="Google Shape;231;p25"/>
          <p:cNvSpPr txBox="1"/>
          <p:nvPr/>
        </p:nvSpPr>
        <p:spPr>
          <a:xfrm>
            <a:off x="995825" y="6394467"/>
            <a:ext cx="3000000" cy="38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700">
                <a:solidFill>
                  <a:srgbClr val="7F7F7F"/>
                </a:solidFill>
              </a:rPr>
              <a:t>Copyright© 2021 CHIeru Co.,Ltd All rights reserved.</a:t>
            </a:r>
            <a:endParaRPr sz="700">
              <a:solidFill>
                <a:srgbClr val="7F7F7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9" name="Shape 29"/>
        <p:cNvGrpSpPr/>
        <p:nvPr/>
      </p:nvGrpSpPr>
      <p:grpSpPr>
        <a:xfrm>
          <a:off x="0" y="0"/>
          <a:ext cx="0" cy="0"/>
          <a:chOff x="0" y="0"/>
          <a:chExt cx="0" cy="0"/>
        </a:xfrm>
      </p:grpSpPr>
      <p:grpSp>
        <p:nvGrpSpPr>
          <p:cNvPr id="30" name="Google Shape;30;p4"/>
          <p:cNvGrpSpPr/>
          <p:nvPr/>
        </p:nvGrpSpPr>
        <p:grpSpPr>
          <a:xfrm>
            <a:off x="830392" y="1588427"/>
            <a:ext cx="745763" cy="61102"/>
            <a:chOff x="4580561" y="2589004"/>
            <a:chExt cx="1064464" cy="25200"/>
          </a:xfrm>
        </p:grpSpPr>
        <p:sp>
          <p:nvSpPr>
            <p:cNvPr id="31" name="Google Shape;31;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 name="Google Shape;33;p4"/>
          <p:cNvSpPr txBox="1"/>
          <p:nvPr>
            <p:ph type="title"/>
          </p:nvPr>
        </p:nvSpPr>
        <p:spPr>
          <a:xfrm>
            <a:off x="729450" y="1763267"/>
            <a:ext cx="7688400" cy="202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4" name="Google Shape;34;p4"/>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35" name="Google Shape;35;p4">
            <a:hlinkClick/>
          </p:cNvPr>
          <p:cNvSpPr/>
          <p:nvPr/>
        </p:nvSpPr>
        <p:spPr>
          <a:xfrm>
            <a:off x="8280450" y="0"/>
            <a:ext cx="863400" cy="605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 name="Google Shape;36;p4">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7" name="Google Shape;37;p4">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8" name="Google Shape;38;p4">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5"/>
          <p:cNvSpPr/>
          <p:nvPr/>
        </p:nvSpPr>
        <p:spPr>
          <a:xfrm>
            <a:off x="0" y="0"/>
            <a:ext cx="9144000" cy="605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rot="-5400000">
            <a:off x="-69751" y="210144"/>
            <a:ext cx="448500" cy="156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type="title"/>
          </p:nvPr>
        </p:nvSpPr>
        <p:spPr>
          <a:xfrm>
            <a:off x="356725" y="-14333"/>
            <a:ext cx="7449900" cy="605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000"/>
              <a:buNone/>
              <a:defRPr sz="2000">
                <a:solidFill>
                  <a:schemeClr val="dk2"/>
                </a:solidFill>
              </a:defRPr>
            </a:lvl1pPr>
            <a:lvl2pPr lvl="1">
              <a:spcBef>
                <a:spcPts val="0"/>
              </a:spcBef>
              <a:spcAft>
                <a:spcPts val="0"/>
              </a:spcAft>
              <a:buClr>
                <a:schemeClr val="dk2"/>
              </a:buClr>
              <a:buSzPts val="2000"/>
              <a:buNone/>
              <a:defRPr sz="2000">
                <a:solidFill>
                  <a:schemeClr val="dk2"/>
                </a:solidFill>
              </a:defRPr>
            </a:lvl2pPr>
            <a:lvl3pPr lvl="2">
              <a:spcBef>
                <a:spcPts val="0"/>
              </a:spcBef>
              <a:spcAft>
                <a:spcPts val="0"/>
              </a:spcAft>
              <a:buClr>
                <a:schemeClr val="dk2"/>
              </a:buClr>
              <a:buSzPts val="2000"/>
              <a:buNone/>
              <a:defRPr sz="2000">
                <a:solidFill>
                  <a:schemeClr val="dk2"/>
                </a:solidFill>
              </a:defRPr>
            </a:lvl3pPr>
            <a:lvl4pPr lvl="3">
              <a:spcBef>
                <a:spcPts val="0"/>
              </a:spcBef>
              <a:spcAft>
                <a:spcPts val="0"/>
              </a:spcAft>
              <a:buClr>
                <a:schemeClr val="dk2"/>
              </a:buClr>
              <a:buSzPts val="2000"/>
              <a:buNone/>
              <a:defRPr sz="2000">
                <a:solidFill>
                  <a:schemeClr val="dk2"/>
                </a:solidFill>
              </a:defRPr>
            </a:lvl4pPr>
            <a:lvl5pPr lvl="4">
              <a:spcBef>
                <a:spcPts val="0"/>
              </a:spcBef>
              <a:spcAft>
                <a:spcPts val="0"/>
              </a:spcAft>
              <a:buClr>
                <a:schemeClr val="dk2"/>
              </a:buClr>
              <a:buSzPts val="2000"/>
              <a:buNone/>
              <a:defRPr sz="2000">
                <a:solidFill>
                  <a:schemeClr val="dk2"/>
                </a:solidFill>
              </a:defRPr>
            </a:lvl5pPr>
            <a:lvl6pPr lvl="5">
              <a:spcBef>
                <a:spcPts val="0"/>
              </a:spcBef>
              <a:spcAft>
                <a:spcPts val="0"/>
              </a:spcAft>
              <a:buClr>
                <a:schemeClr val="dk2"/>
              </a:buClr>
              <a:buSzPts val="2000"/>
              <a:buNone/>
              <a:defRPr sz="2000">
                <a:solidFill>
                  <a:schemeClr val="dk2"/>
                </a:solidFill>
              </a:defRPr>
            </a:lvl6pPr>
            <a:lvl7pPr lvl="6">
              <a:spcBef>
                <a:spcPts val="0"/>
              </a:spcBef>
              <a:spcAft>
                <a:spcPts val="0"/>
              </a:spcAft>
              <a:buClr>
                <a:schemeClr val="dk2"/>
              </a:buClr>
              <a:buSzPts val="2000"/>
              <a:buNone/>
              <a:defRPr sz="2000">
                <a:solidFill>
                  <a:schemeClr val="dk2"/>
                </a:solidFill>
              </a:defRPr>
            </a:lvl7pPr>
            <a:lvl8pPr lvl="7">
              <a:spcBef>
                <a:spcPts val="0"/>
              </a:spcBef>
              <a:spcAft>
                <a:spcPts val="0"/>
              </a:spcAft>
              <a:buClr>
                <a:schemeClr val="dk2"/>
              </a:buClr>
              <a:buSzPts val="2000"/>
              <a:buNone/>
              <a:defRPr sz="2000">
                <a:solidFill>
                  <a:schemeClr val="dk2"/>
                </a:solidFill>
              </a:defRPr>
            </a:lvl8pPr>
            <a:lvl9pPr lvl="8">
              <a:spcBef>
                <a:spcPts val="0"/>
              </a:spcBef>
              <a:spcAft>
                <a:spcPts val="0"/>
              </a:spcAft>
              <a:buClr>
                <a:schemeClr val="dk2"/>
              </a:buClr>
              <a:buSzPts val="2000"/>
              <a:buNone/>
              <a:defRPr sz="2000">
                <a:solidFill>
                  <a:schemeClr val="dk2"/>
                </a:solidFill>
              </a:defRPr>
            </a:lvl9pPr>
          </a:lstStyle>
          <a:p/>
        </p:txBody>
      </p:sp>
      <p:sp>
        <p:nvSpPr>
          <p:cNvPr id="43" name="Google Shape;43;p5"/>
          <p:cNvSpPr txBox="1"/>
          <p:nvPr>
            <p:ph idx="1" type="body"/>
          </p:nvPr>
        </p:nvSpPr>
        <p:spPr>
          <a:xfrm>
            <a:off x="356725" y="725000"/>
            <a:ext cx="8458500" cy="3014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4" name="Google Shape;44;p5"/>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45" name="Google Shape;45;p5">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 name="Google Shape;46;p5">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47" name="Google Shape;47;p5">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48" name="Google Shape;48;p5">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pic>
        <p:nvPicPr>
          <p:cNvPr descr="チエル（CHIeru）はICTで教育現場をサポートします。" id="49" name="Google Shape;49;p5"/>
          <p:cNvPicPr preferRelativeResize="0"/>
          <p:nvPr/>
        </p:nvPicPr>
        <p:blipFill>
          <a:blip r:embed="rId2">
            <a:alphaModFix/>
          </a:blip>
          <a:stretch>
            <a:fillRect/>
          </a:stretch>
        </p:blipFill>
        <p:spPr>
          <a:xfrm>
            <a:off x="76200" y="6434733"/>
            <a:ext cx="856850" cy="229700"/>
          </a:xfrm>
          <a:prstGeom prst="rect">
            <a:avLst/>
          </a:prstGeom>
          <a:noFill/>
          <a:ln>
            <a:noFill/>
          </a:ln>
        </p:spPr>
      </p:pic>
      <p:sp>
        <p:nvSpPr>
          <p:cNvPr id="50" name="Google Shape;50;p5"/>
          <p:cNvSpPr txBox="1"/>
          <p:nvPr/>
        </p:nvSpPr>
        <p:spPr>
          <a:xfrm>
            <a:off x="995825" y="6394467"/>
            <a:ext cx="3000000" cy="38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700">
                <a:solidFill>
                  <a:srgbClr val="7F7F7F"/>
                </a:solidFill>
              </a:rPr>
              <a:t>Copyright© 2020 CHIeru Co.,Ltd All rights reserved.</a:t>
            </a:r>
            <a:endParaRPr sz="700">
              <a:solidFill>
                <a:srgbClr val="7F7F7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51" name="Shape 51"/>
        <p:cNvGrpSpPr/>
        <p:nvPr/>
      </p:nvGrpSpPr>
      <p:grpSpPr>
        <a:xfrm>
          <a:off x="0" y="0"/>
          <a:ext cx="0" cy="0"/>
          <a:chOff x="0" y="0"/>
          <a:chExt cx="0" cy="0"/>
        </a:xfrm>
      </p:grpSpPr>
      <p:sp>
        <p:nvSpPr>
          <p:cNvPr id="52" name="Google Shape;52;p6"/>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54" name="Google Shape;54;p6">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 name="Google Shape;55;p6">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6" name="Google Shape;56;p6">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7" name="Google Shape;57;p6">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
        <p:nvSpPr>
          <p:cNvPr id="58" name="Google Shape;58;p6"/>
          <p:cNvSpPr txBox="1"/>
          <p:nvPr>
            <p:ph idx="1" type="body"/>
          </p:nvPr>
        </p:nvSpPr>
        <p:spPr>
          <a:xfrm>
            <a:off x="729450" y="1424867"/>
            <a:ext cx="7688700" cy="13791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59" name="Shape 59"/>
        <p:cNvGrpSpPr/>
        <p:nvPr/>
      </p:nvGrpSpPr>
      <p:grpSpPr>
        <a:xfrm>
          <a:off x="0" y="0"/>
          <a:ext cx="0" cy="0"/>
          <a:chOff x="0" y="0"/>
          <a:chExt cx="0" cy="0"/>
        </a:xfrm>
      </p:grpSpPr>
      <p:pic>
        <p:nvPicPr>
          <p:cNvPr descr="shutterstock_31891705.jpg" id="60" name="Google Shape;60;p7"/>
          <p:cNvPicPr preferRelativeResize="0"/>
          <p:nvPr/>
        </p:nvPicPr>
        <p:blipFill rotWithShape="1">
          <a:blip r:embed="rId2">
            <a:alphaModFix/>
          </a:blip>
          <a:srcRect b="11971" l="0" r="0" t="11971"/>
          <a:stretch/>
        </p:blipFill>
        <p:spPr>
          <a:xfrm>
            <a:off x="0" y="650433"/>
            <a:ext cx="9143999" cy="6207561"/>
          </a:xfrm>
          <a:prstGeom prst="rect">
            <a:avLst/>
          </a:prstGeom>
          <a:noFill/>
          <a:ln>
            <a:noFill/>
          </a:ln>
        </p:spPr>
      </p:pic>
      <p:sp>
        <p:nvSpPr>
          <p:cNvPr id="61" name="Google Shape;61;p7"/>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ja"/>
              <a:t>‹#›</a:t>
            </a:fld>
            <a:endParaRPr/>
          </a:p>
        </p:txBody>
      </p:sp>
      <p:sp>
        <p:nvSpPr>
          <p:cNvPr id="63" name="Google Shape;63;p7">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 name="Google Shape;64;p7">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5" name="Google Shape;65;p7">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6" name="Google Shape;66;p7">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
        <p:nvSpPr>
          <p:cNvPr id="67" name="Google Shape;67;p7"/>
          <p:cNvSpPr txBox="1"/>
          <p:nvPr>
            <p:ph type="title"/>
          </p:nvPr>
        </p:nvSpPr>
        <p:spPr>
          <a:xfrm>
            <a:off x="729450" y="2741833"/>
            <a:ext cx="5887500" cy="202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8"/>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8"/>
          <p:cNvGrpSpPr/>
          <p:nvPr/>
        </p:nvGrpSpPr>
        <p:grpSpPr>
          <a:xfrm>
            <a:off x="830392" y="1588427"/>
            <a:ext cx="745763" cy="61102"/>
            <a:chOff x="4580561" y="2589004"/>
            <a:chExt cx="1064464" cy="25200"/>
          </a:xfrm>
        </p:grpSpPr>
        <p:sp>
          <p:nvSpPr>
            <p:cNvPr id="71" name="Google Shape;71;p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8"/>
          <p:cNvSpPr txBox="1"/>
          <p:nvPr>
            <p:ph type="title"/>
          </p:nvPr>
        </p:nvSpPr>
        <p:spPr>
          <a:xfrm>
            <a:off x="729450" y="1758200"/>
            <a:ext cx="7688400" cy="713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4" name="Google Shape;74;p8"/>
          <p:cNvSpPr txBox="1"/>
          <p:nvPr>
            <p:ph idx="1" type="body"/>
          </p:nvPr>
        </p:nvSpPr>
        <p:spPr>
          <a:xfrm>
            <a:off x="729325" y="2771833"/>
            <a:ext cx="3774300" cy="3014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5" name="Google Shape;75;p8"/>
          <p:cNvSpPr txBox="1"/>
          <p:nvPr>
            <p:ph idx="2" type="body"/>
          </p:nvPr>
        </p:nvSpPr>
        <p:spPr>
          <a:xfrm>
            <a:off x="4643604" y="2771833"/>
            <a:ext cx="3774300" cy="3014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8"/>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77" name="Google Shape;77;p8">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 name="Google Shape;78;p8">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9" name="Google Shape;79;p8">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0" name="Google Shape;80;p8">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9"/>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9"/>
          <p:cNvGrpSpPr/>
          <p:nvPr/>
        </p:nvGrpSpPr>
        <p:grpSpPr>
          <a:xfrm>
            <a:off x="830392" y="1588427"/>
            <a:ext cx="745763" cy="61102"/>
            <a:chOff x="4580561" y="2589004"/>
            <a:chExt cx="1064464" cy="25200"/>
          </a:xfrm>
        </p:grpSpPr>
        <p:sp>
          <p:nvSpPr>
            <p:cNvPr id="84" name="Google Shape;8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 name="Google Shape;86;p9"/>
          <p:cNvSpPr txBox="1"/>
          <p:nvPr>
            <p:ph type="title"/>
          </p:nvPr>
        </p:nvSpPr>
        <p:spPr>
          <a:xfrm>
            <a:off x="729450" y="1758200"/>
            <a:ext cx="7688400" cy="713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87" name="Google Shape;87;p9"/>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88" name="Google Shape;88;p9">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 name="Google Shape;89;p9">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0" name="Google Shape;90;p9">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1" name="Google Shape;91;p9">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0"/>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0"/>
          <p:cNvGrpSpPr/>
          <p:nvPr/>
        </p:nvGrpSpPr>
        <p:grpSpPr>
          <a:xfrm>
            <a:off x="830392" y="1588427"/>
            <a:ext cx="745763" cy="61102"/>
            <a:chOff x="4580561" y="2589004"/>
            <a:chExt cx="1064464" cy="25200"/>
          </a:xfrm>
        </p:grpSpPr>
        <p:sp>
          <p:nvSpPr>
            <p:cNvPr id="95" name="Google Shape;95;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0"/>
          <p:cNvSpPr txBox="1"/>
          <p:nvPr>
            <p:ph type="title"/>
          </p:nvPr>
        </p:nvSpPr>
        <p:spPr>
          <a:xfrm>
            <a:off x="730000" y="1758200"/>
            <a:ext cx="3300900" cy="18420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98" name="Google Shape;98;p10"/>
          <p:cNvSpPr txBox="1"/>
          <p:nvPr>
            <p:ph idx="1" type="body"/>
          </p:nvPr>
        </p:nvSpPr>
        <p:spPr>
          <a:xfrm>
            <a:off x="721225" y="3708967"/>
            <a:ext cx="3300900" cy="2130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9" name="Google Shape;99;p10"/>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00" name="Google Shape;100;p10">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 name="Google Shape;101;p10">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2" name="Google Shape;102;p10">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3" name="Google Shape;103;p10">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6333134"/>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209" name="Shape 209"/>
        <p:cNvGrpSpPr/>
        <p:nvPr/>
      </p:nvGrpSpPr>
      <p:grpSpPr>
        <a:xfrm>
          <a:off x="0" y="0"/>
          <a:ext cx="0" cy="0"/>
          <a:chOff x="0" y="0"/>
          <a:chExt cx="0" cy="0"/>
        </a:xfrm>
      </p:grpSpPr>
      <p:sp>
        <p:nvSpPr>
          <p:cNvPr id="210" name="Google Shape;210;p2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211" name="Google Shape;211;p2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212" name="Google Shape;212;p23"/>
          <p:cNvSpPr txBox="1"/>
          <p:nvPr>
            <p:ph idx="12" type="sldNum"/>
          </p:nvPr>
        </p:nvSpPr>
        <p:spPr>
          <a:xfrm>
            <a:off x="8536302" y="6333134"/>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27.png"/><Relationship Id="rId5" Type="http://schemas.openxmlformats.org/officeDocument/2006/relationships/image" Target="../media/image20.png"/><Relationship Id="rId6" Type="http://schemas.openxmlformats.org/officeDocument/2006/relationships/slide" Target="/ppt/slides/slide9.xml"/><Relationship Id="rId7" Type="http://schemas.openxmlformats.org/officeDocument/2006/relationships/image" Target="../media/image36.png"/><Relationship Id="rId8"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31.png"/><Relationship Id="rId5" Type="http://schemas.openxmlformats.org/officeDocument/2006/relationships/image" Target="../media/image42.png"/><Relationship Id="rId6" Type="http://schemas.openxmlformats.org/officeDocument/2006/relationships/slide" Target="/ppt/slides/slide9.xml"/></Relationships>
</file>

<file path=ppt/slides/_rels/slide12.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slide" Target="/ppt/slides/slide9.xml"/><Relationship Id="rId9" Type="http://schemas.openxmlformats.org/officeDocument/2006/relationships/image" Target="../media/image30.png"/><Relationship Id="rId5" Type="http://schemas.openxmlformats.org/officeDocument/2006/relationships/slide" Target="/ppt/slides/slide13.xml"/><Relationship Id="rId6" Type="http://schemas.openxmlformats.org/officeDocument/2006/relationships/slide" Target="/ppt/slides/slide14.xml"/><Relationship Id="rId7" Type="http://schemas.openxmlformats.org/officeDocument/2006/relationships/image" Target="../media/image33.png"/><Relationship Id="rId8"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image" Target="../media/image49.png"/><Relationship Id="rId12" Type="http://schemas.openxmlformats.org/officeDocument/2006/relationships/image" Target="../media/image47.png"/><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44.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41.png"/><Relationship Id="rId8"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hyperlink" Target="https://www.chieru.co.jp/mailform/inquiry/" TargetMode="External"/><Relationship Id="rId13" Type="http://schemas.openxmlformats.org/officeDocument/2006/relationships/image" Target="../media/image51.png"/><Relationship Id="rId12" Type="http://schemas.openxmlformats.org/officeDocument/2006/relationships/image" Target="../media/image52.png"/><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hyperlink" Target="https://support.chieru.net" TargetMode="External"/><Relationship Id="rId4" Type="http://schemas.openxmlformats.org/officeDocument/2006/relationships/hyperlink" Target="mailto:support@chieru.co.jp" TargetMode="External"/><Relationship Id="rId9" Type="http://schemas.openxmlformats.org/officeDocument/2006/relationships/hyperlink" Target="mailto:chieru-sales@chieru.co.jp" TargetMode="External"/><Relationship Id="rId5" Type="http://schemas.openxmlformats.org/officeDocument/2006/relationships/image" Target="../media/image46.png"/><Relationship Id="rId6" Type="http://schemas.openxmlformats.org/officeDocument/2006/relationships/image" Target="../media/image53.png"/><Relationship Id="rId7" Type="http://schemas.openxmlformats.org/officeDocument/2006/relationships/image" Target="../media/image45.png"/><Relationship Id="rId8" Type="http://schemas.openxmlformats.org/officeDocument/2006/relationships/image" Target="../media/image43.png"/></Relationships>
</file>

<file path=ppt/slides/_rels/slide2.xml.rels><?xml version="1.0" encoding="UTF-8" standalone="yes"?><Relationships xmlns="http://schemas.openxmlformats.org/package/2006/relationships"><Relationship Id="rId11" Type="http://schemas.openxmlformats.org/officeDocument/2006/relationships/slide" Target="/ppt/slides/slide11.xml"/><Relationship Id="rId10" Type="http://schemas.openxmlformats.org/officeDocument/2006/relationships/slide" Target="/ppt/slides/slide10.xml"/><Relationship Id="rId13" Type="http://schemas.openxmlformats.org/officeDocument/2006/relationships/slide" Target="/ppt/slides/slide13.xml"/><Relationship Id="rId12" Type="http://schemas.openxmlformats.org/officeDocument/2006/relationships/slide" Target="/ppt/slides/slide12.xml"/><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9.xml"/><Relationship Id="rId15" Type="http://schemas.openxmlformats.org/officeDocument/2006/relationships/slide" Target="/ppt/slides/slide15.xml"/><Relationship Id="rId14" Type="http://schemas.openxmlformats.org/officeDocument/2006/relationships/slide" Target="/ppt/slides/slide14.xml"/><Relationship Id="rId17" Type="http://schemas.openxmlformats.org/officeDocument/2006/relationships/slide" Target="/ppt/slides/slide17.xml"/><Relationship Id="rId16" Type="http://schemas.openxmlformats.org/officeDocument/2006/relationships/slide" Target="/ppt/slides/slide16.xml"/><Relationship Id="rId5" Type="http://schemas.openxmlformats.org/officeDocument/2006/relationships/slide" Target="/ppt/slides/slide5.xml"/><Relationship Id="rId6" Type="http://schemas.openxmlformats.org/officeDocument/2006/relationships/slide" Target="/ppt/slides/slide6.xml"/><Relationship Id="rId18" Type="http://schemas.openxmlformats.org/officeDocument/2006/relationships/image" Target="../media/image2.png"/><Relationship Id="rId7" Type="http://schemas.openxmlformats.org/officeDocument/2006/relationships/slide" Target="/ppt/slides/slide7.xml"/><Relationship Id="rId8" Type="http://schemas.openxmlformats.org/officeDocument/2006/relationships/slide" Target="/ppt/slid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hyperlink" Target="https://console.cloud.google.com"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hyperlink" Target="https://admin.google.com"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hyperlink" Target="https://cs.interclass.jp/" TargetMode="External"/><Relationship Id="rId4" Type="http://schemas.openxmlformats.org/officeDocument/2006/relationships/image" Target="../media/image26.png"/><Relationship Id="rId9" Type="http://schemas.openxmlformats.org/officeDocument/2006/relationships/slide" Target="/ppt/slides/slide8.xml"/><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slide" Target="/ppt/slides/slide8.xml"/><Relationship Id="rId8" Type="http://schemas.openxmlformats.org/officeDocument/2006/relationships/slide" Target="/ppt/slides/slide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slide" Target="/ppt/slides/slide7.xml"/><Relationship Id="rId8" Type="http://schemas.openxmlformats.org/officeDocument/2006/relationships/slide" Target="/ppt/slid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5" name="Shape 235"/>
        <p:cNvGrpSpPr/>
        <p:nvPr/>
      </p:nvGrpSpPr>
      <p:grpSpPr>
        <a:xfrm>
          <a:off x="0" y="0"/>
          <a:ext cx="0" cy="0"/>
          <a:chOff x="0" y="0"/>
          <a:chExt cx="0" cy="0"/>
        </a:xfrm>
      </p:grpSpPr>
      <p:sp>
        <p:nvSpPr>
          <p:cNvPr id="236" name="Google Shape;236;p26"/>
          <p:cNvSpPr txBox="1"/>
          <p:nvPr>
            <p:ph type="ctrTitle"/>
          </p:nvPr>
        </p:nvSpPr>
        <p:spPr>
          <a:xfrm>
            <a:off x="729450" y="1605467"/>
            <a:ext cx="8025000" cy="120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ja" sz="2800">
                <a:solidFill>
                  <a:srgbClr val="000000"/>
                </a:solidFill>
                <a:latin typeface="Arial"/>
                <a:ea typeface="Arial"/>
                <a:cs typeface="Arial"/>
                <a:sym typeface="Arial"/>
              </a:rPr>
              <a:t>InterCLASS Console Support v2.2</a:t>
            </a:r>
            <a:endParaRPr sz="2800">
              <a:solidFill>
                <a:srgbClr val="000000"/>
              </a:solidFill>
              <a:latin typeface="Arial"/>
              <a:ea typeface="Arial"/>
              <a:cs typeface="Arial"/>
              <a:sym typeface="Arial"/>
            </a:endParaRPr>
          </a:p>
          <a:p>
            <a:pPr indent="0" lvl="0" marL="0" rtl="0" algn="ctr">
              <a:spcBef>
                <a:spcPts val="0"/>
              </a:spcBef>
              <a:spcAft>
                <a:spcPts val="0"/>
              </a:spcAft>
              <a:buNone/>
            </a:pPr>
            <a:r>
              <a:rPr lang="ja" sz="2800">
                <a:solidFill>
                  <a:srgbClr val="000000"/>
                </a:solidFill>
                <a:latin typeface="Arial"/>
                <a:ea typeface="Arial"/>
                <a:cs typeface="Arial"/>
                <a:sym typeface="Arial"/>
              </a:rPr>
              <a:t>簡易マニュアル </a:t>
            </a:r>
            <a:r>
              <a:rPr lang="ja" sz="2800">
                <a:solidFill>
                  <a:srgbClr val="FF0000"/>
                </a:solidFill>
                <a:latin typeface="Arial"/>
                <a:ea typeface="Arial"/>
                <a:cs typeface="Arial"/>
                <a:sym typeface="Arial"/>
              </a:rPr>
              <a:t>サービスアカウント設定編</a:t>
            </a:r>
            <a:endParaRPr sz="2800">
              <a:solidFill>
                <a:srgbClr val="FF0000"/>
              </a:solidFill>
              <a:latin typeface="Arial"/>
              <a:ea typeface="Arial"/>
              <a:cs typeface="Arial"/>
              <a:sym typeface="Arial"/>
            </a:endParaRPr>
          </a:p>
        </p:txBody>
      </p:sp>
      <p:sp>
        <p:nvSpPr>
          <p:cNvPr id="237" name="Google Shape;237;p26"/>
          <p:cNvSpPr txBox="1"/>
          <p:nvPr>
            <p:ph idx="1" type="subTitle"/>
          </p:nvPr>
        </p:nvSpPr>
        <p:spPr>
          <a:xfrm>
            <a:off x="753777" y="4236583"/>
            <a:ext cx="7688100" cy="72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sz="1400">
                <a:latin typeface="Arial"/>
                <a:ea typeface="Arial"/>
                <a:cs typeface="Arial"/>
                <a:sym typeface="Arial"/>
              </a:rPr>
              <a:t>2021年06月版</a:t>
            </a:r>
            <a:endParaRPr b="1" sz="1400">
              <a:latin typeface="Arial"/>
              <a:ea typeface="Arial"/>
              <a:cs typeface="Arial"/>
              <a:sym typeface="Arial"/>
            </a:endParaRPr>
          </a:p>
        </p:txBody>
      </p:sp>
      <p:sp>
        <p:nvSpPr>
          <p:cNvPr id="238" name="Google Shape;238;p26"/>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35"/>
          <p:cNvPicPr preferRelativeResize="0"/>
          <p:nvPr/>
        </p:nvPicPr>
        <p:blipFill>
          <a:blip r:embed="rId3">
            <a:alphaModFix/>
          </a:blip>
          <a:stretch>
            <a:fillRect/>
          </a:stretch>
        </p:blipFill>
        <p:spPr>
          <a:xfrm>
            <a:off x="5887583" y="4529675"/>
            <a:ext cx="2878468" cy="605700"/>
          </a:xfrm>
          <a:prstGeom prst="rect">
            <a:avLst/>
          </a:prstGeom>
          <a:noFill/>
          <a:ln cap="flat" cmpd="sng" w="9525">
            <a:solidFill>
              <a:srgbClr val="B7B7B7"/>
            </a:solidFill>
            <a:prstDash val="solid"/>
            <a:round/>
            <a:headEnd len="sm" w="sm" type="none"/>
            <a:tailEnd len="sm" w="sm" type="none"/>
          </a:ln>
        </p:spPr>
      </p:pic>
      <p:pic>
        <p:nvPicPr>
          <p:cNvPr id="399" name="Google Shape;399;p35"/>
          <p:cNvPicPr preferRelativeResize="0"/>
          <p:nvPr/>
        </p:nvPicPr>
        <p:blipFill>
          <a:blip r:embed="rId4">
            <a:alphaModFix/>
          </a:blip>
          <a:stretch>
            <a:fillRect/>
          </a:stretch>
        </p:blipFill>
        <p:spPr>
          <a:xfrm>
            <a:off x="4986491" y="2985025"/>
            <a:ext cx="3772385" cy="448500"/>
          </a:xfrm>
          <a:prstGeom prst="rect">
            <a:avLst/>
          </a:prstGeom>
          <a:noFill/>
          <a:ln cap="flat" cmpd="sng" w="9525">
            <a:solidFill>
              <a:srgbClr val="B7B7B7"/>
            </a:solidFill>
            <a:prstDash val="solid"/>
            <a:round/>
            <a:headEnd len="sm" w="sm" type="none"/>
            <a:tailEnd len="sm" w="sm" type="none"/>
          </a:ln>
        </p:spPr>
      </p:pic>
      <p:pic>
        <p:nvPicPr>
          <p:cNvPr id="400" name="Google Shape;400;p35"/>
          <p:cNvPicPr preferRelativeResize="0"/>
          <p:nvPr/>
        </p:nvPicPr>
        <p:blipFill>
          <a:blip r:embed="rId5">
            <a:alphaModFix/>
          </a:blip>
          <a:stretch>
            <a:fillRect/>
          </a:stretch>
        </p:blipFill>
        <p:spPr>
          <a:xfrm>
            <a:off x="5625775" y="1290900"/>
            <a:ext cx="3133101" cy="1419100"/>
          </a:xfrm>
          <a:prstGeom prst="rect">
            <a:avLst/>
          </a:prstGeom>
          <a:noFill/>
          <a:ln cap="flat" cmpd="sng" w="9525">
            <a:solidFill>
              <a:srgbClr val="B7B7B7"/>
            </a:solidFill>
            <a:prstDash val="solid"/>
            <a:round/>
            <a:headEnd len="sm" w="sm" type="none"/>
            <a:tailEnd len="sm" w="sm" type="none"/>
          </a:ln>
        </p:spPr>
      </p:pic>
      <p:sp>
        <p:nvSpPr>
          <p:cNvPr id="401" name="Google Shape;401;p35"/>
          <p:cNvSpPr txBox="1"/>
          <p:nvPr/>
        </p:nvSpPr>
        <p:spPr>
          <a:xfrm>
            <a:off x="0" y="1636825"/>
            <a:ext cx="4794300" cy="42789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lang="ja"/>
              <a:t>システム管理画面を開き、</a:t>
            </a:r>
            <a:r>
              <a:rPr lang="ja"/>
              <a:t>（</a:t>
            </a:r>
            <a:r>
              <a:rPr lang="ja">
                <a:uFill>
                  <a:noFill/>
                </a:uFill>
                <a:hlinkClick action="ppaction://hlinksldjump" r:id="rId6"/>
              </a:rPr>
              <a:t> P.11 </a:t>
            </a:r>
            <a:r>
              <a:rPr lang="ja"/>
              <a:t>）</a:t>
            </a:r>
            <a:endParaRPr/>
          </a:p>
          <a:p>
            <a:pPr indent="0" lvl="0" marL="457200" marR="0" rtl="0" algn="l">
              <a:lnSpc>
                <a:spcPct val="150000"/>
              </a:lnSpc>
              <a:spcBef>
                <a:spcPts val="0"/>
              </a:spcBef>
              <a:spcAft>
                <a:spcPts val="0"/>
              </a:spcAft>
              <a:buNone/>
            </a:pPr>
            <a:r>
              <a:rPr lang="ja"/>
              <a:t>「サービスアカウント登録」</a:t>
            </a:r>
            <a:r>
              <a:rPr lang="ja"/>
              <a:t>をクリック</a:t>
            </a:r>
            <a:endParaRPr/>
          </a:p>
          <a:p>
            <a:pPr indent="0" lvl="0" marL="457200" marR="0" rtl="0" algn="l">
              <a:lnSpc>
                <a:spcPct val="150000"/>
              </a:lnSpc>
              <a:spcBef>
                <a:spcPts val="0"/>
              </a:spcBef>
              <a:spcAft>
                <a:spcPts val="0"/>
              </a:spcAft>
              <a:buNone/>
            </a:pPr>
            <a:r>
              <a:rPr lang="ja" sz="1200"/>
              <a:t>　⇒ </a:t>
            </a:r>
            <a:r>
              <a:rPr lang="ja" sz="1200"/>
              <a:t>サービスアカウント登録画面</a:t>
            </a:r>
            <a:r>
              <a:rPr lang="ja" sz="1200"/>
              <a:t>が表示されます。</a:t>
            </a:r>
            <a:endParaRPr sz="1200"/>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ファイルを選択をクリック</a:t>
            </a:r>
            <a:endParaRPr/>
          </a:p>
          <a:p>
            <a:pPr indent="0" lvl="0" marL="457200" rtl="0" algn="l">
              <a:lnSpc>
                <a:spcPct val="150000"/>
              </a:lnSpc>
              <a:spcBef>
                <a:spcPts val="0"/>
              </a:spcBef>
              <a:spcAft>
                <a:spcPts val="0"/>
              </a:spcAft>
              <a:buNone/>
            </a:pPr>
            <a:r>
              <a:rPr lang="ja" sz="1200"/>
              <a:t>    ⇒ </a:t>
            </a:r>
            <a:r>
              <a:rPr lang="ja" sz="1200"/>
              <a:t>ファイルを選択すると次のように</a:t>
            </a:r>
            <a:endParaRPr sz="1200"/>
          </a:p>
          <a:p>
            <a:pPr indent="0" lvl="0" marL="457200" rtl="0" algn="l">
              <a:lnSpc>
                <a:spcPct val="150000"/>
              </a:lnSpc>
              <a:spcBef>
                <a:spcPts val="0"/>
              </a:spcBef>
              <a:spcAft>
                <a:spcPts val="0"/>
              </a:spcAft>
              <a:buNone/>
            </a:pPr>
            <a:r>
              <a:rPr lang="ja" sz="1200"/>
              <a:t>ファイル名が表示されます</a:t>
            </a:r>
            <a:r>
              <a:rPr lang="ja" sz="1200"/>
              <a:t>。</a:t>
            </a:r>
            <a:endParaRPr sz="1200"/>
          </a:p>
          <a:p>
            <a:pPr indent="0" lvl="0" marL="0" rtl="0" algn="l">
              <a:lnSpc>
                <a:spcPct val="150000"/>
              </a:lnSpc>
              <a:spcBef>
                <a:spcPts val="0"/>
              </a:spcBef>
              <a:spcAft>
                <a:spcPts val="0"/>
              </a:spcAft>
              <a:buNone/>
            </a:pPr>
            <a:r>
              <a:t/>
            </a:r>
            <a:endParaRPr sz="1200"/>
          </a:p>
          <a:p>
            <a:pPr indent="0" lvl="0" marL="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a:t>
            </a:r>
            <a:r>
              <a:rPr lang="ja"/>
              <a:t>アップロード</a:t>
            </a:r>
            <a:r>
              <a:rPr lang="ja"/>
              <a:t>」</a:t>
            </a:r>
            <a:r>
              <a:rPr lang="ja"/>
              <a:t>ボタン</a:t>
            </a:r>
            <a:r>
              <a:rPr lang="ja"/>
              <a:t>をクリック</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サービスアカウント登録画面を、再度開き、</a:t>
            </a:r>
            <a:endParaRPr/>
          </a:p>
          <a:p>
            <a:pPr indent="0" lvl="0" marL="457200" marR="0" rtl="0" algn="l">
              <a:lnSpc>
                <a:spcPct val="150000"/>
              </a:lnSpc>
              <a:spcBef>
                <a:spcPts val="0"/>
              </a:spcBef>
              <a:spcAft>
                <a:spcPts val="0"/>
              </a:spcAft>
              <a:buNone/>
            </a:pPr>
            <a:r>
              <a:rPr lang="ja"/>
              <a:t>登録状態が「</a:t>
            </a:r>
            <a:r>
              <a:rPr b="1" lang="ja">
                <a:solidFill>
                  <a:srgbClr val="55A26C"/>
                </a:solidFill>
              </a:rPr>
              <a:t>登録済み</a:t>
            </a:r>
            <a:r>
              <a:rPr lang="ja"/>
              <a:t>」になっていることを</a:t>
            </a:r>
            <a:endParaRPr/>
          </a:p>
          <a:p>
            <a:pPr indent="0" lvl="0" marL="457200" marR="0" rtl="0" algn="l">
              <a:lnSpc>
                <a:spcPct val="150000"/>
              </a:lnSpc>
              <a:spcBef>
                <a:spcPts val="0"/>
              </a:spcBef>
              <a:spcAft>
                <a:spcPts val="0"/>
              </a:spcAft>
              <a:buNone/>
            </a:pPr>
            <a:r>
              <a:rPr lang="ja"/>
              <a:t>確認します。</a:t>
            </a:r>
            <a:endParaRPr/>
          </a:p>
        </p:txBody>
      </p:sp>
      <p:sp>
        <p:nvSpPr>
          <p:cNvPr id="402" name="Google Shape;402;p35"/>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403" name="Google Shape;403;p35"/>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latin typeface="Arial"/>
                <a:ea typeface="Arial"/>
                <a:cs typeface="Arial"/>
                <a:sym typeface="Arial"/>
              </a:rPr>
              <a:t>サービスアカウントを登録する</a:t>
            </a:r>
            <a:endParaRPr sz="3200" u="sng">
              <a:latin typeface="Arial"/>
              <a:ea typeface="Arial"/>
              <a:cs typeface="Arial"/>
              <a:sym typeface="Arial"/>
            </a:endParaRPr>
          </a:p>
        </p:txBody>
      </p:sp>
      <p:sp>
        <p:nvSpPr>
          <p:cNvPr id="404" name="Google Shape;404;p35"/>
          <p:cNvSpPr/>
          <p:nvPr/>
        </p:nvSpPr>
        <p:spPr>
          <a:xfrm>
            <a:off x="6682937" y="471004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405" name="Google Shape;405;p35"/>
          <p:cNvSpPr/>
          <p:nvPr/>
        </p:nvSpPr>
        <p:spPr>
          <a:xfrm>
            <a:off x="7302075" y="4584200"/>
            <a:ext cx="1456800" cy="540600"/>
          </a:xfrm>
          <a:prstGeom prst="roundRect">
            <a:avLst>
              <a:gd fmla="val 13443"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5"/>
          <p:cNvSpPr/>
          <p:nvPr/>
        </p:nvSpPr>
        <p:spPr>
          <a:xfrm>
            <a:off x="6218924" y="21777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a:p>
        </p:txBody>
      </p:sp>
      <p:sp>
        <p:nvSpPr>
          <p:cNvPr id="407" name="Google Shape;407;p35"/>
          <p:cNvSpPr/>
          <p:nvPr/>
        </p:nvSpPr>
        <p:spPr>
          <a:xfrm>
            <a:off x="6739750" y="1656000"/>
            <a:ext cx="985500" cy="1053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5"/>
          <p:cNvSpPr/>
          <p:nvPr/>
        </p:nvSpPr>
        <p:spPr>
          <a:xfrm>
            <a:off x="6516550" y="3009175"/>
            <a:ext cx="1122600" cy="376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5"/>
          <p:cNvSpPr/>
          <p:nvPr/>
        </p:nvSpPr>
        <p:spPr>
          <a:xfrm>
            <a:off x="6003199" y="29917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410" name="Google Shape;410;p35"/>
          <p:cNvSpPr txBox="1"/>
          <p:nvPr/>
        </p:nvSpPr>
        <p:spPr>
          <a:xfrm>
            <a:off x="234950" y="679300"/>
            <a:ext cx="83025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Google Cloud Platform で作成したサービスアカウントの秘密鍵（ </a:t>
            </a:r>
            <a:r>
              <a:rPr b="1" lang="ja" sz="1292"/>
              <a:t>.json</a:t>
            </a:r>
            <a:r>
              <a:rPr b="1" lang="ja" sz="1292"/>
              <a:t> ）をアップロードします。</a:t>
            </a:r>
            <a:endParaRPr b="1" sz="1292"/>
          </a:p>
          <a:p>
            <a:pPr indent="0" lvl="0" marL="0" marR="0" rtl="0" algn="l">
              <a:lnSpc>
                <a:spcPct val="115000"/>
              </a:lnSpc>
              <a:spcBef>
                <a:spcPts val="0"/>
              </a:spcBef>
              <a:spcAft>
                <a:spcPts val="0"/>
              </a:spcAft>
              <a:buNone/>
            </a:pPr>
            <a:r>
              <a:rPr b="1" lang="ja" sz="1292"/>
              <a:t>この操作は ICCS の利用開始時に行います。</a:t>
            </a:r>
            <a:endParaRPr b="1" sz="1292"/>
          </a:p>
        </p:txBody>
      </p:sp>
      <p:pic>
        <p:nvPicPr>
          <p:cNvPr id="411" name="Google Shape;411;p35"/>
          <p:cNvPicPr preferRelativeResize="0"/>
          <p:nvPr/>
        </p:nvPicPr>
        <p:blipFill>
          <a:blip r:embed="rId7">
            <a:alphaModFix/>
          </a:blip>
          <a:stretch>
            <a:fillRect/>
          </a:stretch>
        </p:blipFill>
        <p:spPr>
          <a:xfrm>
            <a:off x="6654563" y="5638825"/>
            <a:ext cx="1506646" cy="376675"/>
          </a:xfrm>
          <a:prstGeom prst="rect">
            <a:avLst/>
          </a:prstGeom>
          <a:noFill/>
          <a:ln cap="flat" cmpd="sng" w="9525">
            <a:solidFill>
              <a:srgbClr val="B7B7B7"/>
            </a:solidFill>
            <a:prstDash val="solid"/>
            <a:round/>
            <a:headEnd len="sm" w="sm" type="none"/>
            <a:tailEnd len="sm" w="sm" type="none"/>
          </a:ln>
        </p:spPr>
      </p:pic>
      <p:pic>
        <p:nvPicPr>
          <p:cNvPr id="412" name="Google Shape;412;p35"/>
          <p:cNvPicPr preferRelativeResize="0"/>
          <p:nvPr/>
        </p:nvPicPr>
        <p:blipFill>
          <a:blip r:embed="rId8">
            <a:alphaModFix/>
          </a:blip>
          <a:stretch>
            <a:fillRect/>
          </a:stretch>
        </p:blipFill>
        <p:spPr>
          <a:xfrm>
            <a:off x="4224688" y="5638834"/>
            <a:ext cx="1399850" cy="376666"/>
          </a:xfrm>
          <a:prstGeom prst="rect">
            <a:avLst/>
          </a:prstGeom>
          <a:noFill/>
          <a:ln cap="flat" cmpd="sng" w="9525">
            <a:solidFill>
              <a:srgbClr val="B7B7B7"/>
            </a:solidFill>
            <a:prstDash val="solid"/>
            <a:round/>
            <a:headEnd len="sm" w="sm" type="none"/>
            <a:tailEnd len="sm" w="sm" type="none"/>
          </a:ln>
        </p:spPr>
      </p:pic>
      <p:cxnSp>
        <p:nvCxnSpPr>
          <p:cNvPr id="413" name="Google Shape;413;p35"/>
          <p:cNvCxnSpPr>
            <a:stCxn id="412" idx="3"/>
            <a:endCxn id="414" idx="1"/>
          </p:cNvCxnSpPr>
          <p:nvPr/>
        </p:nvCxnSpPr>
        <p:spPr>
          <a:xfrm>
            <a:off x="5624537" y="5827167"/>
            <a:ext cx="973800" cy="0"/>
          </a:xfrm>
          <a:prstGeom prst="straightConnector1">
            <a:avLst/>
          </a:prstGeom>
          <a:noFill/>
          <a:ln cap="flat" cmpd="sng" w="28575">
            <a:solidFill>
              <a:srgbClr val="FF0000"/>
            </a:solidFill>
            <a:prstDash val="solid"/>
            <a:round/>
            <a:headEnd len="med" w="med" type="none"/>
            <a:tailEnd len="med" w="med" type="triangle"/>
          </a:ln>
        </p:spPr>
      </p:cxnSp>
      <p:sp>
        <p:nvSpPr>
          <p:cNvPr id="415" name="Google Shape;415;p35"/>
          <p:cNvSpPr/>
          <p:nvPr/>
        </p:nvSpPr>
        <p:spPr>
          <a:xfrm>
            <a:off x="8379387" y="56096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a:p>
        </p:txBody>
      </p:sp>
      <p:sp>
        <p:nvSpPr>
          <p:cNvPr id="414" name="Google Shape;414;p35"/>
          <p:cNvSpPr/>
          <p:nvPr/>
        </p:nvSpPr>
        <p:spPr>
          <a:xfrm>
            <a:off x="6598427" y="5556875"/>
            <a:ext cx="1668900" cy="540600"/>
          </a:xfrm>
          <a:prstGeom prst="roundRect">
            <a:avLst>
              <a:gd fmla="val 13443"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 name="Google Shape;416;p35"/>
          <p:cNvPicPr preferRelativeResize="0"/>
          <p:nvPr/>
        </p:nvPicPr>
        <p:blipFill>
          <a:blip r:embed="rId9">
            <a:alphaModFix/>
          </a:blip>
          <a:stretch>
            <a:fillRect/>
          </a:stretch>
        </p:blipFill>
        <p:spPr>
          <a:xfrm>
            <a:off x="4300175" y="3805854"/>
            <a:ext cx="4465876" cy="327342"/>
          </a:xfrm>
          <a:prstGeom prst="rect">
            <a:avLst/>
          </a:prstGeom>
          <a:noFill/>
          <a:ln cap="flat" cmpd="sng" w="9525">
            <a:solidFill>
              <a:srgbClr val="B7B7B7"/>
            </a:solidFill>
            <a:prstDash val="solid"/>
            <a:round/>
            <a:headEnd len="sm" w="sm" type="none"/>
            <a:tailEnd len="sm" w="sm" type="none"/>
          </a:ln>
        </p:spPr>
      </p:pic>
      <p:cxnSp>
        <p:nvCxnSpPr>
          <p:cNvPr id="417" name="Google Shape;417;p35"/>
          <p:cNvCxnSpPr>
            <a:stCxn id="408" idx="2"/>
          </p:cNvCxnSpPr>
          <p:nvPr/>
        </p:nvCxnSpPr>
        <p:spPr>
          <a:xfrm>
            <a:off x="7077850" y="3385975"/>
            <a:ext cx="737400" cy="4293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36"/>
          <p:cNvPicPr preferRelativeResize="0"/>
          <p:nvPr/>
        </p:nvPicPr>
        <p:blipFill>
          <a:blip r:embed="rId3">
            <a:alphaModFix/>
          </a:blip>
          <a:stretch>
            <a:fillRect/>
          </a:stretch>
        </p:blipFill>
        <p:spPr>
          <a:xfrm>
            <a:off x="5625775" y="1290900"/>
            <a:ext cx="3133101" cy="1419100"/>
          </a:xfrm>
          <a:prstGeom prst="rect">
            <a:avLst/>
          </a:prstGeom>
          <a:noFill/>
          <a:ln cap="flat" cmpd="sng" w="9525">
            <a:solidFill>
              <a:srgbClr val="B7B7B7"/>
            </a:solidFill>
            <a:prstDash val="solid"/>
            <a:round/>
            <a:headEnd len="sm" w="sm" type="none"/>
            <a:tailEnd len="sm" w="sm" type="none"/>
          </a:ln>
        </p:spPr>
      </p:pic>
      <p:pic>
        <p:nvPicPr>
          <p:cNvPr id="423" name="Google Shape;423;p36"/>
          <p:cNvPicPr preferRelativeResize="0"/>
          <p:nvPr/>
        </p:nvPicPr>
        <p:blipFill>
          <a:blip r:embed="rId4">
            <a:alphaModFix/>
          </a:blip>
          <a:stretch>
            <a:fillRect/>
          </a:stretch>
        </p:blipFill>
        <p:spPr>
          <a:xfrm>
            <a:off x="4645818" y="4651025"/>
            <a:ext cx="4120232" cy="1641575"/>
          </a:xfrm>
          <a:prstGeom prst="rect">
            <a:avLst/>
          </a:prstGeom>
          <a:noFill/>
          <a:ln cap="flat" cmpd="sng" w="9525">
            <a:solidFill>
              <a:srgbClr val="B7B7B7"/>
            </a:solidFill>
            <a:prstDash val="solid"/>
            <a:round/>
            <a:headEnd len="sm" w="sm" type="none"/>
            <a:tailEnd len="sm" w="sm" type="none"/>
          </a:ln>
        </p:spPr>
      </p:pic>
      <p:pic>
        <p:nvPicPr>
          <p:cNvPr id="424" name="Google Shape;424;p36"/>
          <p:cNvPicPr preferRelativeResize="0"/>
          <p:nvPr/>
        </p:nvPicPr>
        <p:blipFill>
          <a:blip r:embed="rId5">
            <a:alphaModFix/>
          </a:blip>
          <a:stretch>
            <a:fillRect/>
          </a:stretch>
        </p:blipFill>
        <p:spPr>
          <a:xfrm>
            <a:off x="5112109" y="2907399"/>
            <a:ext cx="3653941" cy="1515050"/>
          </a:xfrm>
          <a:prstGeom prst="rect">
            <a:avLst/>
          </a:prstGeom>
          <a:noFill/>
          <a:ln cap="flat" cmpd="sng" w="9525">
            <a:solidFill>
              <a:srgbClr val="B7B7B7"/>
            </a:solidFill>
            <a:prstDash val="solid"/>
            <a:round/>
            <a:headEnd len="sm" w="sm" type="none"/>
            <a:tailEnd len="sm" w="sm" type="none"/>
          </a:ln>
        </p:spPr>
      </p:pic>
      <p:sp>
        <p:nvSpPr>
          <p:cNvPr id="425" name="Google Shape;425;p36"/>
          <p:cNvSpPr txBox="1"/>
          <p:nvPr/>
        </p:nvSpPr>
        <p:spPr>
          <a:xfrm>
            <a:off x="0" y="1636825"/>
            <a:ext cx="4794300" cy="36942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lang="ja"/>
              <a:t>システム管理画面を開き、（</a:t>
            </a:r>
            <a:r>
              <a:rPr lang="ja">
                <a:uFill>
                  <a:noFill/>
                </a:uFill>
                <a:hlinkClick action="ppaction://hlinksldjump" r:id="rId6"/>
              </a:rPr>
              <a:t> P.11 </a:t>
            </a:r>
            <a:r>
              <a:rPr lang="ja"/>
              <a:t>）</a:t>
            </a:r>
            <a:endParaRPr/>
          </a:p>
          <a:p>
            <a:pPr indent="0" lvl="0" marL="457200" marR="0" rtl="0" algn="l">
              <a:lnSpc>
                <a:spcPct val="150000"/>
              </a:lnSpc>
              <a:spcBef>
                <a:spcPts val="0"/>
              </a:spcBef>
              <a:spcAft>
                <a:spcPts val="0"/>
              </a:spcAft>
              <a:buNone/>
            </a:pPr>
            <a:r>
              <a:rPr lang="ja"/>
              <a:t>「サービスアカウント</a:t>
            </a:r>
            <a:r>
              <a:rPr lang="ja"/>
              <a:t>利用設定</a:t>
            </a:r>
            <a:r>
              <a:rPr lang="ja"/>
              <a:t>」をクリック</a:t>
            </a:r>
            <a:endParaRPr/>
          </a:p>
          <a:p>
            <a:pPr indent="0" lvl="0" marL="457200" marR="0" rtl="0" algn="l">
              <a:lnSpc>
                <a:spcPct val="150000"/>
              </a:lnSpc>
              <a:spcBef>
                <a:spcPts val="0"/>
              </a:spcBef>
              <a:spcAft>
                <a:spcPts val="0"/>
              </a:spcAft>
              <a:buNone/>
            </a:pPr>
            <a:r>
              <a:rPr lang="ja" sz="1200"/>
              <a:t>　⇒ サービスアカウント</a:t>
            </a:r>
            <a:r>
              <a:rPr lang="ja" sz="1200"/>
              <a:t>利用設定画面</a:t>
            </a:r>
            <a:r>
              <a:rPr lang="ja" sz="1200"/>
              <a:t>が表示されます。</a:t>
            </a:r>
            <a:endParaRPr sz="1200"/>
          </a:p>
          <a:p>
            <a:pPr indent="0" lvl="0" marL="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現在の状態を確認後、「サービスアカウントを</a:t>
            </a:r>
            <a:endParaRPr/>
          </a:p>
          <a:p>
            <a:pPr indent="0" lvl="0" marL="457200" marR="0" rtl="0" algn="l">
              <a:lnSpc>
                <a:spcPct val="150000"/>
              </a:lnSpc>
              <a:spcBef>
                <a:spcPts val="0"/>
              </a:spcBef>
              <a:spcAft>
                <a:spcPts val="0"/>
              </a:spcAft>
              <a:buNone/>
            </a:pPr>
            <a:r>
              <a:rPr lang="ja"/>
              <a:t>利用する」ボタン</a:t>
            </a:r>
            <a:r>
              <a:rPr lang="ja"/>
              <a:t>をクリッ</a:t>
            </a:r>
            <a:r>
              <a:rPr lang="ja"/>
              <a:t>ク</a:t>
            </a:r>
            <a:endParaRPr sz="1200"/>
          </a:p>
          <a:p>
            <a:pPr indent="0" lvl="0" marL="0" rtl="0" algn="l">
              <a:lnSpc>
                <a:spcPct val="150000"/>
              </a:lnSpc>
              <a:spcBef>
                <a:spcPts val="0"/>
              </a:spcBef>
              <a:spcAft>
                <a:spcPts val="0"/>
              </a:spcAft>
              <a:buNone/>
            </a:pPr>
            <a:r>
              <a:t/>
            </a:r>
            <a:endParaRPr sz="1200"/>
          </a:p>
          <a:p>
            <a:pPr indent="0" lvl="0" marL="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現在の状態が「</a:t>
            </a:r>
            <a:r>
              <a:rPr b="1" lang="ja">
                <a:solidFill>
                  <a:srgbClr val="55A26C"/>
                </a:solidFill>
              </a:rPr>
              <a:t>サービスアカウントを利用する</a:t>
            </a:r>
            <a:r>
              <a:rPr lang="ja"/>
              <a:t>」に</a:t>
            </a:r>
            <a:endParaRPr/>
          </a:p>
          <a:p>
            <a:pPr indent="0" lvl="0" marL="457200" marR="0" rtl="0" algn="l">
              <a:lnSpc>
                <a:spcPct val="150000"/>
              </a:lnSpc>
              <a:spcBef>
                <a:spcPts val="0"/>
              </a:spcBef>
              <a:spcAft>
                <a:spcPts val="0"/>
              </a:spcAft>
              <a:buNone/>
            </a:pPr>
            <a:r>
              <a:rPr lang="ja"/>
              <a:t>なっているか確認します。</a:t>
            </a:r>
            <a:endParaRPr/>
          </a:p>
          <a:p>
            <a:pPr indent="0" lvl="0" marL="457200" rtl="0" algn="l">
              <a:lnSpc>
                <a:spcPct val="150000"/>
              </a:lnSpc>
              <a:spcBef>
                <a:spcPts val="0"/>
              </a:spcBef>
              <a:spcAft>
                <a:spcPts val="0"/>
              </a:spcAft>
              <a:buNone/>
            </a:pPr>
            <a:r>
              <a:rPr lang="ja" sz="1200"/>
              <a:t>　⇒ サービスアカウント利用設定ができています。</a:t>
            </a:r>
            <a:endParaRPr/>
          </a:p>
        </p:txBody>
      </p:sp>
      <p:sp>
        <p:nvSpPr>
          <p:cNvPr id="426" name="Google Shape;426;p36"/>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427" name="Google Shape;427;p36"/>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latin typeface="Arial"/>
                <a:ea typeface="Arial"/>
                <a:cs typeface="Arial"/>
                <a:sym typeface="Arial"/>
              </a:rPr>
              <a:t>サービスアカウント</a:t>
            </a:r>
            <a:r>
              <a:rPr lang="ja" sz="3100" u="sng">
                <a:latin typeface="Arial"/>
                <a:ea typeface="Arial"/>
                <a:cs typeface="Arial"/>
                <a:sym typeface="Arial"/>
              </a:rPr>
              <a:t>利用設定を</a:t>
            </a:r>
            <a:r>
              <a:rPr lang="ja" sz="3100" u="sng">
                <a:latin typeface="Arial"/>
                <a:ea typeface="Arial"/>
                <a:cs typeface="Arial"/>
                <a:sym typeface="Arial"/>
              </a:rPr>
              <a:t>する</a:t>
            </a:r>
            <a:endParaRPr sz="3200" u="sng">
              <a:latin typeface="Arial"/>
              <a:ea typeface="Arial"/>
              <a:cs typeface="Arial"/>
              <a:sym typeface="Arial"/>
            </a:endParaRPr>
          </a:p>
        </p:txBody>
      </p:sp>
      <p:sp>
        <p:nvSpPr>
          <p:cNvPr id="428" name="Google Shape;428;p36"/>
          <p:cNvSpPr/>
          <p:nvPr/>
        </p:nvSpPr>
        <p:spPr>
          <a:xfrm>
            <a:off x="4115887" y="545452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429" name="Google Shape;429;p36"/>
          <p:cNvSpPr/>
          <p:nvPr/>
        </p:nvSpPr>
        <p:spPr>
          <a:xfrm>
            <a:off x="4605493" y="5525918"/>
            <a:ext cx="2011500" cy="292200"/>
          </a:xfrm>
          <a:prstGeom prst="roundRect">
            <a:avLst>
              <a:gd fmla="val 13443"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6"/>
          <p:cNvSpPr/>
          <p:nvPr/>
        </p:nvSpPr>
        <p:spPr>
          <a:xfrm>
            <a:off x="7366224" y="205832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a:p>
        </p:txBody>
      </p:sp>
      <p:sp>
        <p:nvSpPr>
          <p:cNvPr id="431" name="Google Shape;431;p36"/>
          <p:cNvSpPr/>
          <p:nvPr/>
        </p:nvSpPr>
        <p:spPr>
          <a:xfrm>
            <a:off x="7886700" y="1567925"/>
            <a:ext cx="872100" cy="1110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6"/>
          <p:cNvSpPr/>
          <p:nvPr/>
        </p:nvSpPr>
        <p:spPr>
          <a:xfrm>
            <a:off x="7366225" y="4076825"/>
            <a:ext cx="1399800" cy="376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6"/>
          <p:cNvSpPr/>
          <p:nvPr/>
        </p:nvSpPr>
        <p:spPr>
          <a:xfrm>
            <a:off x="7840724" y="347874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434" name="Google Shape;434;p36"/>
          <p:cNvSpPr txBox="1"/>
          <p:nvPr/>
        </p:nvSpPr>
        <p:spPr>
          <a:xfrm>
            <a:off x="234950" y="679300"/>
            <a:ext cx="83025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ICCS を操作するサービスアカウントの利用設定を行います。</a:t>
            </a:r>
            <a:endParaRPr b="1" sz="1292"/>
          </a:p>
          <a:p>
            <a:pPr indent="0" lvl="0" marL="0" marR="0" rtl="0" algn="l">
              <a:lnSpc>
                <a:spcPct val="115000"/>
              </a:lnSpc>
              <a:spcBef>
                <a:spcPts val="0"/>
              </a:spcBef>
              <a:spcAft>
                <a:spcPts val="0"/>
              </a:spcAft>
              <a:buNone/>
            </a:pPr>
            <a:r>
              <a:t/>
            </a:r>
            <a:endParaRPr b="1" sz="1292"/>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37"/>
          <p:cNvPicPr preferRelativeResize="0"/>
          <p:nvPr/>
        </p:nvPicPr>
        <p:blipFill>
          <a:blip r:embed="rId3">
            <a:alphaModFix/>
          </a:blip>
          <a:stretch>
            <a:fillRect/>
          </a:stretch>
        </p:blipFill>
        <p:spPr>
          <a:xfrm>
            <a:off x="5768650" y="1290900"/>
            <a:ext cx="3133101" cy="1419100"/>
          </a:xfrm>
          <a:prstGeom prst="rect">
            <a:avLst/>
          </a:prstGeom>
          <a:noFill/>
          <a:ln cap="flat" cmpd="sng" w="9525">
            <a:solidFill>
              <a:srgbClr val="B7B7B7"/>
            </a:solidFill>
            <a:prstDash val="solid"/>
            <a:round/>
            <a:headEnd len="sm" w="sm" type="none"/>
            <a:tailEnd len="sm" w="sm" type="none"/>
          </a:ln>
        </p:spPr>
      </p:pic>
      <p:sp>
        <p:nvSpPr>
          <p:cNvPr id="440" name="Google Shape;440;p37"/>
          <p:cNvSpPr txBox="1"/>
          <p:nvPr/>
        </p:nvSpPr>
        <p:spPr>
          <a:xfrm>
            <a:off x="0" y="1382575"/>
            <a:ext cx="6315000" cy="40173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lang="ja"/>
              <a:t>システム管理画面を開き、（</a:t>
            </a:r>
            <a:r>
              <a:rPr lang="ja">
                <a:uFill>
                  <a:noFill/>
                </a:uFill>
                <a:hlinkClick action="ppaction://hlinksldjump" r:id="rId4"/>
              </a:rPr>
              <a:t> P.11 </a:t>
            </a:r>
            <a:r>
              <a:rPr lang="ja"/>
              <a:t>）「権限管理」</a:t>
            </a:r>
            <a:r>
              <a:rPr lang="ja"/>
              <a:t>をクリック</a:t>
            </a:r>
            <a:endParaRPr/>
          </a:p>
          <a:p>
            <a:pPr indent="0" lvl="0" marL="457200" marR="0" rtl="0" algn="l">
              <a:lnSpc>
                <a:spcPct val="150000"/>
              </a:lnSpc>
              <a:spcBef>
                <a:spcPts val="0"/>
              </a:spcBef>
              <a:spcAft>
                <a:spcPts val="0"/>
              </a:spcAft>
              <a:buNone/>
            </a:pPr>
            <a:r>
              <a:rPr lang="ja" sz="1200"/>
              <a:t>    ⇒ 管理ユーザーの検索</a:t>
            </a:r>
            <a:r>
              <a:rPr lang="ja" sz="1200"/>
              <a:t>画面が表示</a:t>
            </a:r>
            <a:r>
              <a:rPr lang="ja" sz="1200"/>
              <a:t>されます。</a:t>
            </a:r>
            <a:endParaRPr sz="1200"/>
          </a:p>
          <a:p>
            <a:pPr indent="0" lvl="0" marL="457200" marR="0" rtl="0" algn="l">
              <a:lnSpc>
                <a:spcPct val="150000"/>
              </a:lnSpc>
              <a:spcBef>
                <a:spcPts val="0"/>
              </a:spcBef>
              <a:spcAft>
                <a:spcPts val="0"/>
              </a:spcAft>
              <a:buNone/>
            </a:pPr>
            <a:r>
              <a:t/>
            </a:r>
            <a:endParaRPr sz="1200"/>
          </a:p>
          <a:p>
            <a:pPr indent="-317500" lvl="0" marL="457200" rtl="0" algn="l">
              <a:lnSpc>
                <a:spcPct val="150000"/>
              </a:lnSpc>
              <a:spcBef>
                <a:spcPts val="0"/>
              </a:spcBef>
              <a:spcAft>
                <a:spcPts val="0"/>
              </a:spcAft>
              <a:buSzPts val="1400"/>
              <a:buAutoNum type="arabicPeriod"/>
            </a:pPr>
            <a:r>
              <a:rPr lang="ja"/>
              <a:t>管理者権限を付与するアカウントを検索します。</a:t>
            </a:r>
            <a:endParaRPr/>
          </a:p>
          <a:p>
            <a:pPr indent="0" lvl="0" marL="457200" rtl="0" algn="l">
              <a:lnSpc>
                <a:spcPct val="150000"/>
              </a:lnSpc>
              <a:spcBef>
                <a:spcPts val="0"/>
              </a:spcBef>
              <a:spcAft>
                <a:spcPts val="0"/>
              </a:spcAft>
              <a:buNone/>
            </a:pPr>
            <a:r>
              <a:rPr lang="ja"/>
              <a:t>　⇒ 権限管理画面が表示されます。</a:t>
            </a:r>
            <a:endParaRPr/>
          </a:p>
          <a:p>
            <a:pPr indent="0" lvl="0" marL="457200" rtl="0" algn="l">
              <a:lnSpc>
                <a:spcPct val="150000"/>
              </a:lnSpc>
              <a:spcBef>
                <a:spcPts val="0"/>
              </a:spcBef>
              <a:spcAft>
                <a:spcPts val="0"/>
              </a:spcAft>
              <a:buNone/>
            </a:pPr>
            <a:r>
              <a:rPr lang="ja"/>
              <a:t>	</a:t>
            </a:r>
            <a:endParaRPr/>
          </a:p>
          <a:p>
            <a:pPr indent="-317500" lvl="0" marL="457200" rtl="0" algn="l">
              <a:lnSpc>
                <a:spcPct val="150000"/>
              </a:lnSpc>
              <a:spcBef>
                <a:spcPts val="0"/>
              </a:spcBef>
              <a:spcAft>
                <a:spcPts val="0"/>
              </a:spcAft>
              <a:buSzPts val="1400"/>
              <a:buAutoNum type="arabicPeriod"/>
            </a:pPr>
            <a:r>
              <a:rPr lang="ja"/>
              <a:t>各アカウント右端の          アイコンを押下し、</a:t>
            </a:r>
            <a:endParaRPr/>
          </a:p>
          <a:p>
            <a:pPr indent="0" lvl="0" marL="457200" rtl="0" algn="l">
              <a:lnSpc>
                <a:spcPct val="150000"/>
              </a:lnSpc>
              <a:spcBef>
                <a:spcPts val="0"/>
              </a:spcBef>
              <a:spcAft>
                <a:spcPts val="0"/>
              </a:spcAft>
              <a:buNone/>
            </a:pPr>
            <a:r>
              <a:rPr lang="ja"/>
              <a:t>「権限の編集」をクリック</a:t>
            </a:r>
            <a:endParaRPr/>
          </a:p>
          <a:p>
            <a:pPr indent="0" lvl="0" marL="457200" rtl="0" algn="l">
              <a:lnSpc>
                <a:spcPct val="150000"/>
              </a:lnSpc>
              <a:spcBef>
                <a:spcPts val="0"/>
              </a:spcBef>
              <a:spcAft>
                <a:spcPts val="0"/>
              </a:spcAft>
              <a:buNone/>
            </a:pPr>
            <a:r>
              <a:rPr lang="ja"/>
              <a:t>　⇒ 権限編集画面が表示されます。</a:t>
            </a:r>
            <a:endParaRPr/>
          </a:p>
          <a:p>
            <a:pPr indent="0" lvl="0" marL="457200" rtl="0" algn="l">
              <a:lnSpc>
                <a:spcPct val="150000"/>
              </a:lnSpc>
              <a:spcBef>
                <a:spcPts val="0"/>
              </a:spcBef>
              <a:spcAft>
                <a:spcPts val="0"/>
              </a:spcAft>
              <a:buNone/>
            </a:pPr>
            <a:r>
              <a:t/>
            </a:r>
            <a:endParaRPr/>
          </a:p>
          <a:p>
            <a:pPr indent="-317500" lvl="0" marL="457200" rtl="0" algn="l">
              <a:lnSpc>
                <a:spcPct val="150000"/>
              </a:lnSpc>
              <a:spcBef>
                <a:spcPts val="0"/>
              </a:spcBef>
              <a:spcAft>
                <a:spcPts val="0"/>
              </a:spcAft>
              <a:buSzPts val="1400"/>
              <a:buAutoNum type="arabicPeriod"/>
            </a:pPr>
            <a:r>
              <a:rPr lang="ja"/>
              <a:t>対象組織部門に対する各権限</a:t>
            </a:r>
            <a:r>
              <a:rPr lang="ja" sz="1200">
                <a:uFill>
                  <a:noFill/>
                </a:uFill>
                <a:hlinkClick action="ppaction://hlinksldjump" r:id="rId5"/>
              </a:rPr>
              <a:t>（ P.15 ）</a:t>
            </a:r>
            <a:r>
              <a:rPr lang="ja"/>
              <a:t>を設定し、「編集」をクリック</a:t>
            </a:r>
            <a:endParaRPr/>
          </a:p>
          <a:p>
            <a:pPr indent="0" lvl="0" marL="457200" rtl="0" algn="l">
              <a:lnSpc>
                <a:spcPct val="150000"/>
              </a:lnSpc>
              <a:spcBef>
                <a:spcPts val="0"/>
              </a:spcBef>
              <a:spcAft>
                <a:spcPts val="0"/>
              </a:spcAft>
              <a:buNone/>
            </a:pPr>
            <a:r>
              <a:rPr lang="ja" sz="1200"/>
              <a:t>　⇒ 権限を設定すると対象アカウントの</a:t>
            </a:r>
            <a:r>
              <a:rPr b="1" lang="ja" sz="1200"/>
              <a:t>保有権限一覧</a:t>
            </a:r>
            <a:r>
              <a:rPr lang="ja" sz="1200">
                <a:uFill>
                  <a:noFill/>
                </a:uFill>
                <a:hlinkClick action="ppaction://hlinksldjump" r:id="rId6"/>
              </a:rPr>
              <a:t>（ P.16 ）</a:t>
            </a:r>
            <a:r>
              <a:rPr lang="ja" sz="1200"/>
              <a:t>に</a:t>
            </a:r>
            <a:endParaRPr sz="1200"/>
          </a:p>
          <a:p>
            <a:pPr indent="0" lvl="0" marL="457200" rtl="0" algn="l">
              <a:lnSpc>
                <a:spcPct val="150000"/>
              </a:lnSpc>
              <a:spcBef>
                <a:spcPts val="0"/>
              </a:spcBef>
              <a:spcAft>
                <a:spcPts val="0"/>
              </a:spcAft>
              <a:buNone/>
            </a:pPr>
            <a:r>
              <a:rPr lang="ja" sz="1200"/>
              <a:t>　　 付与した権限が表示されます。</a:t>
            </a:r>
            <a:endParaRPr/>
          </a:p>
        </p:txBody>
      </p:sp>
      <p:sp>
        <p:nvSpPr>
          <p:cNvPr id="441" name="Google Shape;441;p37"/>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442" name="Google Shape;442;p37"/>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latin typeface="Arial"/>
                <a:ea typeface="Arial"/>
                <a:cs typeface="Arial"/>
                <a:sym typeface="Arial"/>
              </a:rPr>
              <a:t>管理者権限を</a:t>
            </a:r>
            <a:r>
              <a:rPr lang="ja" sz="3100" u="sng">
                <a:latin typeface="Arial"/>
                <a:ea typeface="Arial"/>
                <a:cs typeface="Arial"/>
                <a:sym typeface="Arial"/>
              </a:rPr>
              <a:t>設定する</a:t>
            </a:r>
            <a:endParaRPr sz="3200" u="sng">
              <a:latin typeface="Arial"/>
              <a:ea typeface="Arial"/>
              <a:cs typeface="Arial"/>
              <a:sym typeface="Arial"/>
            </a:endParaRPr>
          </a:p>
        </p:txBody>
      </p:sp>
      <p:sp>
        <p:nvSpPr>
          <p:cNvPr id="443" name="Google Shape;443;p37"/>
          <p:cNvSpPr txBox="1"/>
          <p:nvPr/>
        </p:nvSpPr>
        <p:spPr>
          <a:xfrm>
            <a:off x="234950" y="679300"/>
            <a:ext cx="87756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ICCS </a:t>
            </a:r>
            <a:r>
              <a:rPr b="1" lang="ja" sz="1292"/>
              <a:t>は、複数のアカウントに管理者権限を付与することができます。</a:t>
            </a:r>
            <a:endParaRPr b="1" sz="1292"/>
          </a:p>
          <a:p>
            <a:pPr indent="0" lvl="0" marL="0" marR="0" rtl="0" algn="l">
              <a:lnSpc>
                <a:spcPct val="115000"/>
              </a:lnSpc>
              <a:spcBef>
                <a:spcPts val="0"/>
              </a:spcBef>
              <a:spcAft>
                <a:spcPts val="0"/>
              </a:spcAft>
              <a:buNone/>
            </a:pPr>
            <a:r>
              <a:rPr b="1" lang="ja" sz="1292"/>
              <a:t>管理者権限を付与したアカウントは各権限内で閲覧・編集が可能になります。</a:t>
            </a:r>
            <a:endParaRPr b="1" sz="1292"/>
          </a:p>
        </p:txBody>
      </p:sp>
      <p:sp>
        <p:nvSpPr>
          <p:cNvPr id="444" name="Google Shape;444;p37"/>
          <p:cNvSpPr/>
          <p:nvPr/>
        </p:nvSpPr>
        <p:spPr>
          <a:xfrm>
            <a:off x="5862375" y="1613325"/>
            <a:ext cx="872100" cy="1110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37"/>
          <p:cNvPicPr preferRelativeResize="0"/>
          <p:nvPr/>
        </p:nvPicPr>
        <p:blipFill>
          <a:blip r:embed="rId7">
            <a:alphaModFix/>
          </a:blip>
          <a:stretch>
            <a:fillRect/>
          </a:stretch>
        </p:blipFill>
        <p:spPr>
          <a:xfrm>
            <a:off x="2234030" y="3199438"/>
            <a:ext cx="102804" cy="289475"/>
          </a:xfrm>
          <a:prstGeom prst="rect">
            <a:avLst/>
          </a:prstGeom>
          <a:noFill/>
          <a:ln>
            <a:noFill/>
          </a:ln>
        </p:spPr>
      </p:pic>
      <p:pic>
        <p:nvPicPr>
          <p:cNvPr id="446" name="Google Shape;446;p37"/>
          <p:cNvPicPr preferRelativeResize="0"/>
          <p:nvPr/>
        </p:nvPicPr>
        <p:blipFill>
          <a:blip r:embed="rId8">
            <a:alphaModFix/>
          </a:blip>
          <a:stretch>
            <a:fillRect/>
          </a:stretch>
        </p:blipFill>
        <p:spPr>
          <a:xfrm>
            <a:off x="6734475" y="2989000"/>
            <a:ext cx="2157675" cy="1697937"/>
          </a:xfrm>
          <a:prstGeom prst="rect">
            <a:avLst/>
          </a:prstGeom>
          <a:noFill/>
          <a:ln cap="flat" cmpd="sng" w="9525">
            <a:solidFill>
              <a:srgbClr val="B7B7B7"/>
            </a:solidFill>
            <a:prstDash val="solid"/>
            <a:round/>
            <a:headEnd len="sm" w="sm" type="none"/>
            <a:tailEnd len="sm" w="sm" type="none"/>
          </a:ln>
        </p:spPr>
      </p:pic>
      <p:sp>
        <p:nvSpPr>
          <p:cNvPr id="447" name="Google Shape;447;p37"/>
          <p:cNvSpPr/>
          <p:nvPr/>
        </p:nvSpPr>
        <p:spPr>
          <a:xfrm>
            <a:off x="6894674" y="22749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a:p>
        </p:txBody>
      </p:sp>
      <p:sp>
        <p:nvSpPr>
          <p:cNvPr id="448" name="Google Shape;448;p37"/>
          <p:cNvSpPr/>
          <p:nvPr/>
        </p:nvSpPr>
        <p:spPr>
          <a:xfrm>
            <a:off x="7379810" y="4338267"/>
            <a:ext cx="1133400" cy="362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9" name="Google Shape;449;p37"/>
          <p:cNvPicPr preferRelativeResize="0"/>
          <p:nvPr/>
        </p:nvPicPr>
        <p:blipFill>
          <a:blip r:embed="rId9">
            <a:alphaModFix/>
          </a:blip>
          <a:stretch>
            <a:fillRect/>
          </a:stretch>
        </p:blipFill>
        <p:spPr>
          <a:xfrm>
            <a:off x="7470025" y="5053000"/>
            <a:ext cx="1415150" cy="1017138"/>
          </a:xfrm>
          <a:prstGeom prst="rect">
            <a:avLst/>
          </a:prstGeom>
          <a:noFill/>
          <a:ln cap="flat" cmpd="sng" w="9525">
            <a:solidFill>
              <a:srgbClr val="B7B7B7"/>
            </a:solidFill>
            <a:prstDash val="solid"/>
            <a:round/>
            <a:headEnd len="sm" w="sm" type="none"/>
            <a:tailEnd len="sm" w="sm" type="none"/>
          </a:ln>
        </p:spPr>
      </p:pic>
      <p:sp>
        <p:nvSpPr>
          <p:cNvPr id="450" name="Google Shape;450;p37"/>
          <p:cNvSpPr/>
          <p:nvPr/>
        </p:nvSpPr>
        <p:spPr>
          <a:xfrm>
            <a:off x="6817324" y="43382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451" name="Google Shape;451;p37"/>
          <p:cNvSpPr/>
          <p:nvPr/>
        </p:nvSpPr>
        <p:spPr>
          <a:xfrm>
            <a:off x="7537850" y="5434687"/>
            <a:ext cx="1279500" cy="365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7"/>
          <p:cNvSpPr/>
          <p:nvPr/>
        </p:nvSpPr>
        <p:spPr>
          <a:xfrm>
            <a:off x="8451075" y="5038038"/>
            <a:ext cx="379500" cy="33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7"/>
          <p:cNvSpPr/>
          <p:nvPr/>
        </p:nvSpPr>
        <p:spPr>
          <a:xfrm>
            <a:off x="7000299" y="53998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454" name="Google Shape;454;p37"/>
          <p:cNvSpPr/>
          <p:nvPr/>
        </p:nvSpPr>
        <p:spPr>
          <a:xfrm>
            <a:off x="639600" y="5686900"/>
            <a:ext cx="4489500" cy="605700"/>
          </a:xfrm>
          <a:prstGeom prst="roundRect">
            <a:avLst>
              <a:gd fmla="val 7306" name="adj"/>
            </a:avLst>
          </a:prstGeom>
          <a:noFill/>
          <a:ln cap="flat" cmpd="sng" w="19050">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ja" sz="1200">
                <a:solidFill>
                  <a:srgbClr val="003366"/>
                </a:solidFill>
              </a:rPr>
              <a:t>権限が付与されたアカウントは </a:t>
            </a:r>
            <a:r>
              <a:rPr b="1" lang="ja" sz="1200">
                <a:solidFill>
                  <a:srgbClr val="003366"/>
                </a:solidFill>
              </a:rPr>
              <a:t>ICCS</a:t>
            </a:r>
            <a:r>
              <a:rPr lang="ja" sz="1200">
                <a:solidFill>
                  <a:srgbClr val="003366"/>
                </a:solidFill>
              </a:rPr>
              <a:t> へ初回ログイン後、</a:t>
            </a:r>
            <a:endParaRPr sz="1200">
              <a:solidFill>
                <a:srgbClr val="003366"/>
              </a:solidFill>
            </a:endParaRPr>
          </a:p>
          <a:p>
            <a:pPr indent="0" lvl="0" marL="0" rtl="0" algn="l">
              <a:lnSpc>
                <a:spcPct val="115000"/>
              </a:lnSpc>
              <a:spcBef>
                <a:spcPts val="0"/>
              </a:spcBef>
              <a:spcAft>
                <a:spcPts val="0"/>
              </a:spcAft>
              <a:buNone/>
            </a:pPr>
            <a:r>
              <a:rPr lang="ja" sz="1200">
                <a:solidFill>
                  <a:srgbClr val="003366"/>
                </a:solidFill>
              </a:rPr>
              <a:t>設定された権限内で操作が可能になります。</a:t>
            </a:r>
            <a:endParaRPr sz="1200">
              <a:solidFill>
                <a:srgbClr val="003366"/>
              </a:solidFill>
            </a:endParaRPr>
          </a:p>
        </p:txBody>
      </p:sp>
      <p:grpSp>
        <p:nvGrpSpPr>
          <p:cNvPr id="455" name="Google Shape;455;p37"/>
          <p:cNvGrpSpPr/>
          <p:nvPr/>
        </p:nvGrpSpPr>
        <p:grpSpPr>
          <a:xfrm>
            <a:off x="3846654" y="6109825"/>
            <a:ext cx="1079100" cy="303100"/>
            <a:chOff x="7392879" y="2732575"/>
            <a:chExt cx="1079100" cy="303100"/>
          </a:xfrm>
        </p:grpSpPr>
        <p:sp>
          <p:nvSpPr>
            <p:cNvPr id="456" name="Google Shape;456;p37"/>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457" name="Google Shape;457;p37"/>
            <p:cNvPicPr preferRelativeResize="0"/>
            <p:nvPr/>
          </p:nvPicPr>
          <p:blipFill>
            <a:blip r:embed="rId10">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8"/>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463" name="Google Shape;463;p38"/>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latin typeface="Arial"/>
                <a:ea typeface="Arial"/>
                <a:cs typeface="Arial"/>
                <a:sym typeface="Arial"/>
              </a:rPr>
              <a:t>権限</a:t>
            </a:r>
            <a:r>
              <a:rPr lang="ja" sz="3100" u="sng">
                <a:latin typeface="Arial"/>
                <a:ea typeface="Arial"/>
                <a:cs typeface="Arial"/>
                <a:sym typeface="Arial"/>
              </a:rPr>
              <a:t>編集の項目</a:t>
            </a:r>
            <a:r>
              <a:rPr lang="ja" sz="3100" u="sng">
                <a:latin typeface="Arial"/>
                <a:ea typeface="Arial"/>
                <a:cs typeface="Arial"/>
                <a:sym typeface="Arial"/>
              </a:rPr>
              <a:t>について</a:t>
            </a:r>
            <a:endParaRPr sz="3200" u="sng">
              <a:latin typeface="Arial"/>
              <a:ea typeface="Arial"/>
              <a:cs typeface="Arial"/>
              <a:sym typeface="Arial"/>
            </a:endParaRPr>
          </a:p>
        </p:txBody>
      </p:sp>
      <p:sp>
        <p:nvSpPr>
          <p:cNvPr id="464" name="Google Shape;464;p38"/>
          <p:cNvSpPr txBox="1"/>
          <p:nvPr/>
        </p:nvSpPr>
        <p:spPr>
          <a:xfrm>
            <a:off x="234950" y="679300"/>
            <a:ext cx="83025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各権限設定の説明です。</a:t>
            </a:r>
            <a:endParaRPr b="1" sz="1292"/>
          </a:p>
        </p:txBody>
      </p:sp>
      <p:graphicFrame>
        <p:nvGraphicFramePr>
          <p:cNvPr id="465" name="Google Shape;465;p38"/>
          <p:cNvGraphicFramePr/>
          <p:nvPr/>
        </p:nvGraphicFramePr>
        <p:xfrm>
          <a:off x="447938" y="1036420"/>
          <a:ext cx="3000000" cy="3000000"/>
        </p:xfrm>
        <a:graphic>
          <a:graphicData uri="http://schemas.openxmlformats.org/drawingml/2006/table">
            <a:tbl>
              <a:tblPr>
                <a:noFill/>
                <a:tableStyleId>{7FC3BA7A-3040-40A7-B636-77D9DAFEFFAC}</a:tableStyleId>
              </a:tblPr>
              <a:tblGrid>
                <a:gridCol w="1784150"/>
                <a:gridCol w="6463975"/>
              </a:tblGrid>
              <a:tr h="402000">
                <a:tc>
                  <a:txBody>
                    <a:bodyPr/>
                    <a:lstStyle/>
                    <a:p>
                      <a:pPr indent="0" lvl="0" marL="0" rtl="0" algn="l">
                        <a:spcBef>
                          <a:spcPts val="0"/>
                        </a:spcBef>
                        <a:spcAft>
                          <a:spcPts val="0"/>
                        </a:spcAft>
                        <a:buNone/>
                      </a:pPr>
                      <a:r>
                        <a:rPr lang="ja" sz="1200"/>
                        <a:t>対象組織部門</a:t>
                      </a:r>
                      <a:endParaRPr sz="1200"/>
                    </a:p>
                  </a:txBody>
                  <a:tcPr marT="91425" marB="91425" marR="91425" marL="91425" anchor="ctr"/>
                </a:tc>
                <a:tc>
                  <a:txBody>
                    <a:bodyPr/>
                    <a:lstStyle/>
                    <a:p>
                      <a:pPr indent="0" lvl="0" marL="0" rtl="0" algn="l">
                        <a:lnSpc>
                          <a:spcPct val="125000"/>
                        </a:lnSpc>
                        <a:spcBef>
                          <a:spcPts val="0"/>
                        </a:spcBef>
                        <a:spcAft>
                          <a:spcPts val="0"/>
                        </a:spcAft>
                        <a:buNone/>
                      </a:pPr>
                      <a:r>
                        <a:rPr lang="ja" sz="1200"/>
                        <a:t>・閲覧・編集権限を与えたい組織を指定します。</a:t>
                      </a:r>
                      <a:endParaRPr sz="1200"/>
                    </a:p>
                  </a:txBody>
                  <a:tcPr marT="91425" marB="91425" marR="91425" marL="91425"/>
                </a:tc>
              </a:tr>
              <a:tr h="607775">
                <a:tc>
                  <a:txBody>
                    <a:bodyPr/>
                    <a:lstStyle/>
                    <a:p>
                      <a:pPr indent="0" lvl="0" marL="0" rtl="0" algn="l">
                        <a:spcBef>
                          <a:spcPts val="0"/>
                        </a:spcBef>
                        <a:spcAft>
                          <a:spcPts val="0"/>
                        </a:spcAft>
                        <a:buNone/>
                      </a:pPr>
                      <a:r>
                        <a:rPr lang="ja" sz="1200"/>
                        <a:t>組織部門権限</a:t>
                      </a:r>
                      <a:endParaRPr sz="1200"/>
                    </a:p>
                  </a:txBody>
                  <a:tcPr marT="91425" marB="91425" marR="91425" marL="91425" anchor="ctr"/>
                </a:tc>
                <a:tc>
                  <a:txBody>
                    <a:bodyPr/>
                    <a:lstStyle/>
                    <a:p>
                      <a:pPr indent="0" lvl="0" marL="0" rtl="0" algn="l">
                        <a:lnSpc>
                          <a:spcPct val="125000"/>
                        </a:lnSpc>
                        <a:spcBef>
                          <a:spcPts val="0"/>
                        </a:spcBef>
                        <a:spcAft>
                          <a:spcPts val="0"/>
                        </a:spcAft>
                        <a:buNone/>
                      </a:pPr>
                      <a:r>
                        <a:rPr lang="ja" sz="1200"/>
                        <a:t>・組織部門に対する操作権限を設定します。</a:t>
                      </a:r>
                      <a:endParaRPr sz="1200"/>
                    </a:p>
                    <a:p>
                      <a:pPr indent="0" lvl="0" marL="0" rtl="0" algn="l">
                        <a:lnSpc>
                          <a:spcPct val="125000"/>
                        </a:lnSpc>
                        <a:spcBef>
                          <a:spcPts val="0"/>
                        </a:spcBef>
                        <a:spcAft>
                          <a:spcPts val="0"/>
                        </a:spcAft>
                        <a:buNone/>
                      </a:pPr>
                      <a:r>
                        <a:rPr lang="ja" sz="1200"/>
                        <a:t>・対象組織部門より下の組織部門が、閲覧または編集の対象となります。</a:t>
                      </a:r>
                      <a:endParaRPr sz="1200"/>
                    </a:p>
                  </a:txBody>
                  <a:tcPr marT="91425" marB="91425" marR="91425" marL="91425"/>
                </a:tc>
              </a:tr>
              <a:tr h="829675">
                <a:tc>
                  <a:txBody>
                    <a:bodyPr/>
                    <a:lstStyle/>
                    <a:p>
                      <a:pPr indent="0" lvl="0" marL="0" rtl="0" algn="l">
                        <a:spcBef>
                          <a:spcPts val="0"/>
                        </a:spcBef>
                        <a:spcAft>
                          <a:spcPts val="0"/>
                        </a:spcAft>
                        <a:buNone/>
                      </a:pPr>
                      <a:r>
                        <a:rPr lang="ja" sz="1200"/>
                        <a:t>ユーザー権限</a:t>
                      </a:r>
                      <a:endParaRPr sz="1200"/>
                    </a:p>
                  </a:txBody>
                  <a:tcPr marT="91425" marB="91425" marR="91425" marL="91425" anchor="ctr"/>
                </a:tc>
                <a:tc>
                  <a:txBody>
                    <a:bodyPr/>
                    <a:lstStyle/>
                    <a:p>
                      <a:pPr indent="0" lvl="0" marL="0" rtl="0" algn="l">
                        <a:lnSpc>
                          <a:spcPct val="125000"/>
                        </a:lnSpc>
                        <a:spcBef>
                          <a:spcPts val="0"/>
                        </a:spcBef>
                        <a:spcAft>
                          <a:spcPts val="0"/>
                        </a:spcAft>
                        <a:buNone/>
                      </a:pPr>
                      <a:r>
                        <a:rPr lang="ja" sz="1200"/>
                        <a:t>・ユーザーに対する操作権限を設定します。</a:t>
                      </a:r>
                      <a:endParaRPr sz="1200"/>
                    </a:p>
                    <a:p>
                      <a:pPr indent="0" lvl="0" marL="0" rtl="0" algn="l">
                        <a:lnSpc>
                          <a:spcPct val="125000"/>
                        </a:lnSpc>
                        <a:spcBef>
                          <a:spcPts val="0"/>
                        </a:spcBef>
                        <a:spcAft>
                          <a:spcPts val="0"/>
                        </a:spcAft>
                        <a:buNone/>
                      </a:pPr>
                      <a:r>
                        <a:rPr lang="ja" sz="1200"/>
                        <a:t>・対象組織部門で設定した組織部門と、それ以下の組織部門が対象となります。</a:t>
                      </a:r>
                      <a:endParaRPr sz="1200"/>
                    </a:p>
                    <a:p>
                      <a:pPr indent="0" lvl="0" marL="0" rtl="0" algn="l">
                        <a:lnSpc>
                          <a:spcPct val="125000"/>
                        </a:lnSpc>
                        <a:spcBef>
                          <a:spcPts val="0"/>
                        </a:spcBef>
                        <a:spcAft>
                          <a:spcPts val="0"/>
                        </a:spcAft>
                        <a:buNone/>
                      </a:pPr>
                      <a:r>
                        <a:rPr lang="ja" sz="1200"/>
                        <a:t>・組織部門を「閲覧」権限以上に設定した管理ユーザーにのみ設定可能です。</a:t>
                      </a:r>
                      <a:endParaRPr sz="1200"/>
                    </a:p>
                  </a:txBody>
                  <a:tcPr marT="91425" marB="91425" marR="91425" marL="91425"/>
                </a:tc>
              </a:tr>
              <a:tr h="829675">
                <a:tc>
                  <a:txBody>
                    <a:bodyPr/>
                    <a:lstStyle/>
                    <a:p>
                      <a:pPr indent="0" lvl="0" marL="0" rtl="0" algn="l">
                        <a:spcBef>
                          <a:spcPts val="0"/>
                        </a:spcBef>
                        <a:spcAft>
                          <a:spcPts val="0"/>
                        </a:spcAft>
                        <a:buNone/>
                      </a:pPr>
                      <a:r>
                        <a:rPr lang="ja" sz="1200"/>
                        <a:t>グループ権限</a:t>
                      </a:r>
                      <a:endParaRPr sz="1200"/>
                    </a:p>
                  </a:txBody>
                  <a:tcPr marT="91425" marB="91425" marR="91425" marL="91425" anchor="ctr"/>
                </a:tc>
                <a:tc>
                  <a:txBody>
                    <a:bodyPr/>
                    <a:lstStyle/>
                    <a:p>
                      <a:pPr indent="0" lvl="0" marL="0" rtl="0" algn="l">
                        <a:lnSpc>
                          <a:spcPct val="125000"/>
                        </a:lnSpc>
                        <a:spcBef>
                          <a:spcPts val="0"/>
                        </a:spcBef>
                        <a:spcAft>
                          <a:spcPts val="0"/>
                        </a:spcAft>
                        <a:buNone/>
                      </a:pPr>
                      <a:r>
                        <a:rPr lang="ja" sz="1200"/>
                        <a:t>・グループに対する操作権限を設定します。</a:t>
                      </a:r>
                      <a:endParaRPr sz="1200"/>
                    </a:p>
                    <a:p>
                      <a:pPr indent="0" lvl="0" marL="0" rtl="0" algn="l">
                        <a:lnSpc>
                          <a:spcPct val="125000"/>
                        </a:lnSpc>
                        <a:spcBef>
                          <a:spcPts val="0"/>
                        </a:spcBef>
                        <a:spcAft>
                          <a:spcPts val="0"/>
                        </a:spcAft>
                        <a:buNone/>
                      </a:pPr>
                      <a:r>
                        <a:rPr lang="ja" sz="1200"/>
                        <a:t>・対象組織部門を全組織（「/」ルート）に設定し、ユーザー権限を「閲覧」以上に</a:t>
                      </a:r>
                      <a:endParaRPr sz="1200"/>
                    </a:p>
                    <a:p>
                      <a:pPr indent="0" lvl="0" marL="0" rtl="0" algn="l">
                        <a:lnSpc>
                          <a:spcPct val="125000"/>
                        </a:lnSpc>
                        <a:spcBef>
                          <a:spcPts val="0"/>
                        </a:spcBef>
                        <a:spcAft>
                          <a:spcPts val="0"/>
                        </a:spcAft>
                        <a:buNone/>
                      </a:pPr>
                      <a:r>
                        <a:rPr lang="ja" sz="1200"/>
                        <a:t>　設定した管理ユーザーにのみ設定可能です。</a:t>
                      </a:r>
                      <a:endParaRPr sz="1200"/>
                    </a:p>
                  </a:txBody>
                  <a:tcPr marT="91425" marB="91425" marR="91425" marL="91425"/>
                </a:tc>
              </a:tr>
              <a:tr h="598850">
                <a:tc>
                  <a:txBody>
                    <a:bodyPr/>
                    <a:lstStyle/>
                    <a:p>
                      <a:pPr indent="0" lvl="0" marL="0" rtl="0" algn="l">
                        <a:spcBef>
                          <a:spcPts val="0"/>
                        </a:spcBef>
                        <a:spcAft>
                          <a:spcPts val="0"/>
                        </a:spcAft>
                        <a:buNone/>
                      </a:pPr>
                      <a:r>
                        <a:rPr lang="ja" sz="1200"/>
                        <a:t>自 </a:t>
                      </a:r>
                      <a:r>
                        <a:rPr b="1" lang="ja" sz="1200"/>
                        <a:t>Classroom </a:t>
                      </a:r>
                      <a:r>
                        <a:rPr lang="ja" sz="1200"/>
                        <a:t>管理</a:t>
                      </a:r>
                      <a:endParaRPr sz="1200"/>
                    </a:p>
                  </a:txBody>
                  <a:tcPr marT="91425" marB="91425" marR="91425" marL="91425" anchor="ctr"/>
                </a:tc>
                <a:tc>
                  <a:txBody>
                    <a:bodyPr/>
                    <a:lstStyle/>
                    <a:p>
                      <a:pPr indent="0" lvl="0" marL="0" rtl="0" algn="l">
                        <a:lnSpc>
                          <a:spcPct val="125000"/>
                        </a:lnSpc>
                        <a:spcBef>
                          <a:spcPts val="0"/>
                        </a:spcBef>
                        <a:spcAft>
                          <a:spcPts val="0"/>
                        </a:spcAft>
                        <a:buNone/>
                      </a:pPr>
                      <a:r>
                        <a:rPr lang="ja" sz="1200"/>
                        <a:t>・</a:t>
                      </a:r>
                      <a:r>
                        <a:rPr lang="ja" sz="1200"/>
                        <a:t>管理ユーザー自身の </a:t>
                      </a:r>
                      <a:r>
                        <a:rPr b="1" lang="ja" sz="1200"/>
                        <a:t>Google</a:t>
                      </a:r>
                      <a:r>
                        <a:rPr lang="ja" sz="1200"/>
                        <a:t> </a:t>
                      </a:r>
                      <a:r>
                        <a:rPr b="1" lang="ja" sz="1200"/>
                        <a:t>Classroom </a:t>
                      </a:r>
                      <a:r>
                        <a:rPr lang="ja" sz="1200"/>
                        <a:t>に対する操作権限を設定します。 </a:t>
                      </a:r>
                      <a:endParaRPr sz="1200"/>
                    </a:p>
                    <a:p>
                      <a:pPr indent="0" lvl="0" marL="0" rtl="0" algn="l">
                        <a:lnSpc>
                          <a:spcPct val="125000"/>
                        </a:lnSpc>
                        <a:spcBef>
                          <a:spcPts val="0"/>
                        </a:spcBef>
                        <a:spcAft>
                          <a:spcPts val="0"/>
                        </a:spcAft>
                        <a:buNone/>
                      </a:pPr>
                      <a:r>
                        <a:rPr lang="ja" sz="1200"/>
                        <a:t>・ユーザー権限を「閲覧」以上に設定した管理ユーザーにのみ設定可能です。 </a:t>
                      </a:r>
                      <a:endParaRPr sz="1200"/>
                    </a:p>
                  </a:txBody>
                  <a:tcPr marT="91425" marB="91425" marR="91425" marL="91425"/>
                </a:tc>
              </a:tr>
              <a:tr h="1051575">
                <a:tc>
                  <a:txBody>
                    <a:bodyPr/>
                    <a:lstStyle/>
                    <a:p>
                      <a:pPr indent="0" lvl="0" marL="0" rtl="0" algn="l">
                        <a:spcBef>
                          <a:spcPts val="0"/>
                        </a:spcBef>
                        <a:spcAft>
                          <a:spcPts val="0"/>
                        </a:spcAft>
                        <a:buNone/>
                      </a:pPr>
                      <a:r>
                        <a:rPr lang="ja" sz="1200"/>
                        <a:t>全 </a:t>
                      </a:r>
                      <a:r>
                        <a:rPr b="1" lang="ja" sz="1200"/>
                        <a:t>Classroom </a:t>
                      </a:r>
                      <a:r>
                        <a:rPr lang="ja" sz="1200"/>
                        <a:t>管理</a:t>
                      </a:r>
                      <a:endParaRPr sz="1200"/>
                    </a:p>
                  </a:txBody>
                  <a:tcPr marT="91425" marB="91425" marR="91425" marL="91425" anchor="ctr"/>
                </a:tc>
                <a:tc>
                  <a:txBody>
                    <a:bodyPr/>
                    <a:lstStyle/>
                    <a:p>
                      <a:pPr indent="0" lvl="0" marL="0" rtl="0" algn="l">
                        <a:lnSpc>
                          <a:spcPct val="125000"/>
                        </a:lnSpc>
                        <a:spcBef>
                          <a:spcPts val="0"/>
                        </a:spcBef>
                        <a:spcAft>
                          <a:spcPts val="0"/>
                        </a:spcAft>
                        <a:buNone/>
                      </a:pPr>
                      <a:r>
                        <a:rPr lang="ja" sz="1200"/>
                        <a:t>・</a:t>
                      </a:r>
                      <a:r>
                        <a:rPr lang="ja" sz="1200"/>
                        <a:t>ドメイン全体の </a:t>
                      </a:r>
                      <a:r>
                        <a:rPr b="1" lang="ja" sz="1200"/>
                        <a:t>Google</a:t>
                      </a:r>
                      <a:r>
                        <a:rPr lang="ja" sz="1200"/>
                        <a:t> </a:t>
                      </a:r>
                      <a:r>
                        <a:rPr b="1" lang="ja" sz="1200"/>
                        <a:t>Classroom</a:t>
                      </a:r>
                      <a:r>
                        <a:rPr lang="ja" sz="1200"/>
                        <a:t> に対する操作権限を設定します。 </a:t>
                      </a:r>
                      <a:endParaRPr sz="1200"/>
                    </a:p>
                    <a:p>
                      <a:pPr indent="0" lvl="0" marL="0" rtl="0" algn="l">
                        <a:lnSpc>
                          <a:spcPct val="125000"/>
                        </a:lnSpc>
                        <a:spcBef>
                          <a:spcPts val="0"/>
                        </a:spcBef>
                        <a:spcAft>
                          <a:spcPts val="0"/>
                        </a:spcAft>
                        <a:buNone/>
                      </a:pPr>
                      <a:r>
                        <a:rPr lang="ja" sz="1200"/>
                        <a:t>・対象組織部門を全組織（「/」ルート）に設定し、ユーザー権限を「閲覧」以上に</a:t>
                      </a:r>
                      <a:endParaRPr sz="1200"/>
                    </a:p>
                    <a:p>
                      <a:pPr indent="0" lvl="0" marL="0" rtl="0" algn="l">
                        <a:lnSpc>
                          <a:spcPct val="125000"/>
                        </a:lnSpc>
                        <a:spcBef>
                          <a:spcPts val="0"/>
                        </a:spcBef>
                        <a:spcAft>
                          <a:spcPts val="0"/>
                        </a:spcAft>
                        <a:buNone/>
                      </a:pPr>
                      <a:r>
                        <a:rPr lang="ja" sz="1200"/>
                        <a:t>　設定した管理ユーザーにのみ設定可能です。</a:t>
                      </a:r>
                      <a:endParaRPr sz="1200"/>
                    </a:p>
                    <a:p>
                      <a:pPr indent="0" lvl="0" marL="0" rtl="0" algn="l">
                        <a:lnSpc>
                          <a:spcPct val="125000"/>
                        </a:lnSpc>
                        <a:spcBef>
                          <a:spcPts val="0"/>
                        </a:spcBef>
                        <a:spcAft>
                          <a:spcPts val="0"/>
                        </a:spcAft>
                        <a:buNone/>
                      </a:pPr>
                      <a:r>
                        <a:rPr lang="ja" sz="1200"/>
                        <a:t>・自 </a:t>
                      </a:r>
                      <a:r>
                        <a:rPr b="1" lang="ja" sz="1200"/>
                        <a:t>Classroom</a:t>
                      </a:r>
                      <a:r>
                        <a:rPr lang="ja" sz="1200"/>
                        <a:t> 権限よりもこちらの権限が優先されます。</a:t>
                      </a:r>
                      <a:endParaRPr sz="1200"/>
                    </a:p>
                  </a:txBody>
                  <a:tcPr marT="91425" marB="91425" marR="91425" marL="91425"/>
                </a:tc>
              </a:tr>
              <a:tr h="829675">
                <a:tc>
                  <a:txBody>
                    <a:bodyPr/>
                    <a:lstStyle/>
                    <a:p>
                      <a:pPr indent="0" lvl="0" marL="0" rtl="0" algn="l">
                        <a:spcBef>
                          <a:spcPts val="0"/>
                        </a:spcBef>
                        <a:spcAft>
                          <a:spcPts val="0"/>
                        </a:spcAft>
                        <a:buNone/>
                      </a:pPr>
                      <a:r>
                        <a:rPr b="1" lang="ja" sz="1200"/>
                        <a:t>QR </a:t>
                      </a:r>
                      <a:r>
                        <a:rPr lang="ja" sz="1200"/>
                        <a:t>コード権限</a:t>
                      </a:r>
                      <a:endParaRPr sz="1200"/>
                    </a:p>
                  </a:txBody>
                  <a:tcPr marT="91425" marB="91425" marR="91425" marL="91425" anchor="ctr"/>
                </a:tc>
                <a:tc>
                  <a:txBody>
                    <a:bodyPr/>
                    <a:lstStyle/>
                    <a:p>
                      <a:pPr indent="0" lvl="0" marL="0" rtl="0" algn="l">
                        <a:lnSpc>
                          <a:spcPct val="125000"/>
                        </a:lnSpc>
                        <a:spcBef>
                          <a:spcPts val="0"/>
                        </a:spcBef>
                        <a:spcAft>
                          <a:spcPts val="0"/>
                        </a:spcAft>
                        <a:buNone/>
                      </a:pPr>
                      <a:r>
                        <a:rPr b="1" lang="ja" sz="1200"/>
                        <a:t>・QR</a:t>
                      </a:r>
                      <a:r>
                        <a:rPr lang="ja" sz="1200"/>
                        <a:t> コードログインに対する操作権限を設定します。</a:t>
                      </a:r>
                      <a:endParaRPr sz="1200"/>
                    </a:p>
                    <a:p>
                      <a:pPr indent="0" lvl="0" marL="0" rtl="0" algn="l">
                        <a:lnSpc>
                          <a:spcPct val="125000"/>
                        </a:lnSpc>
                        <a:spcBef>
                          <a:spcPts val="0"/>
                        </a:spcBef>
                        <a:spcAft>
                          <a:spcPts val="0"/>
                        </a:spcAft>
                        <a:buNone/>
                      </a:pPr>
                      <a:r>
                        <a:rPr lang="ja" sz="1200"/>
                        <a:t>・ユーザー権限を 「閲覧」以上に設定した管理ユーザーにのみ設定可能です。</a:t>
                      </a:r>
                      <a:endParaRPr sz="1200"/>
                    </a:p>
                    <a:p>
                      <a:pPr indent="0" lvl="0" marL="0" rtl="0" algn="l">
                        <a:lnSpc>
                          <a:spcPct val="125000"/>
                        </a:lnSpc>
                        <a:spcBef>
                          <a:spcPts val="0"/>
                        </a:spcBef>
                        <a:spcAft>
                          <a:spcPts val="0"/>
                        </a:spcAft>
                        <a:buNone/>
                      </a:pPr>
                      <a:r>
                        <a:rPr lang="ja" sz="1200"/>
                        <a:t>・対象組織部門で設定した組織部門と、それ以下の組織部門が対象となります。</a:t>
                      </a:r>
                      <a:endParaRPr sz="1200"/>
                    </a:p>
                  </a:txBody>
                  <a:tcPr marT="91425" marB="91425" marR="91425" marL="9142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9"/>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471" name="Google Shape;471;p39"/>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latin typeface="Arial"/>
                <a:ea typeface="Arial"/>
                <a:cs typeface="Arial"/>
                <a:sym typeface="Arial"/>
              </a:rPr>
              <a:t>保有権限一覧の表示</a:t>
            </a:r>
            <a:endParaRPr sz="3200" u="sng">
              <a:latin typeface="Arial"/>
              <a:ea typeface="Arial"/>
              <a:cs typeface="Arial"/>
              <a:sym typeface="Arial"/>
            </a:endParaRPr>
          </a:p>
        </p:txBody>
      </p:sp>
      <p:sp>
        <p:nvSpPr>
          <p:cNvPr id="472" name="Google Shape;472;p39"/>
          <p:cNvSpPr txBox="1"/>
          <p:nvPr/>
        </p:nvSpPr>
        <p:spPr>
          <a:xfrm>
            <a:off x="234950" y="679300"/>
            <a:ext cx="83025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権限を設定すると対象アカウントの右端、保有権限一覧に付与した権限が表示されます。</a:t>
            </a:r>
            <a:endParaRPr b="1" sz="1292"/>
          </a:p>
        </p:txBody>
      </p:sp>
      <p:pic>
        <p:nvPicPr>
          <p:cNvPr id="473" name="Google Shape;473;p39"/>
          <p:cNvPicPr preferRelativeResize="0"/>
          <p:nvPr/>
        </p:nvPicPr>
        <p:blipFill>
          <a:blip r:embed="rId3">
            <a:alphaModFix/>
          </a:blip>
          <a:stretch>
            <a:fillRect/>
          </a:stretch>
        </p:blipFill>
        <p:spPr>
          <a:xfrm>
            <a:off x="3326800" y="1219900"/>
            <a:ext cx="2490400" cy="1283875"/>
          </a:xfrm>
          <a:prstGeom prst="rect">
            <a:avLst/>
          </a:prstGeom>
          <a:noFill/>
          <a:ln cap="flat" cmpd="sng" w="9525">
            <a:solidFill>
              <a:srgbClr val="B7B7B7"/>
            </a:solidFill>
            <a:prstDash val="solid"/>
            <a:round/>
            <a:headEnd len="sm" w="sm" type="none"/>
            <a:tailEnd len="sm" w="sm" type="none"/>
          </a:ln>
        </p:spPr>
      </p:pic>
      <p:graphicFrame>
        <p:nvGraphicFramePr>
          <p:cNvPr id="474" name="Google Shape;474;p39"/>
          <p:cNvGraphicFramePr/>
          <p:nvPr/>
        </p:nvGraphicFramePr>
        <p:xfrm>
          <a:off x="1285950" y="2770925"/>
          <a:ext cx="3000000" cy="3000000"/>
        </p:xfrm>
        <a:graphic>
          <a:graphicData uri="http://schemas.openxmlformats.org/drawingml/2006/table">
            <a:tbl>
              <a:tblPr>
                <a:noFill/>
                <a:tableStyleId>{7FC3BA7A-3040-40A7-B636-77D9DAFEFFAC}</a:tableStyleId>
              </a:tblPr>
              <a:tblGrid>
                <a:gridCol w="545300"/>
                <a:gridCol w="2128750"/>
                <a:gridCol w="1017275"/>
                <a:gridCol w="448700"/>
                <a:gridCol w="2432075"/>
              </a:tblGrid>
              <a:tr h="381000">
                <a:tc gridSpan="2">
                  <a:txBody>
                    <a:bodyPr/>
                    <a:lstStyle/>
                    <a:p>
                      <a:pPr indent="0" lvl="0" marL="0" rtl="0" algn="ctr">
                        <a:spcBef>
                          <a:spcPts val="0"/>
                        </a:spcBef>
                        <a:spcAft>
                          <a:spcPts val="0"/>
                        </a:spcAft>
                        <a:buNone/>
                      </a:pPr>
                      <a:r>
                        <a:rPr b="1" lang="ja"/>
                        <a:t>権限の種類</a:t>
                      </a:r>
                      <a:endParaRPr b="1"/>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a:txBody>
                    <a:bodyPr/>
                    <a:lstStyle/>
                    <a:p>
                      <a:pPr indent="0" lvl="0" marL="0" rtl="0" algn="ctr">
                        <a:spcBef>
                          <a:spcPts val="0"/>
                        </a:spcBef>
                        <a:spcAft>
                          <a:spcPts val="0"/>
                        </a:spcAft>
                        <a:buNone/>
                      </a:pPr>
                      <a:r>
                        <a:t/>
                      </a:r>
                      <a:endParaRPr b="1"/>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gridSpan="2">
                  <a:txBody>
                    <a:bodyPr/>
                    <a:lstStyle/>
                    <a:p>
                      <a:pPr indent="0" lvl="0" marL="0" rtl="0" algn="ctr">
                        <a:spcBef>
                          <a:spcPts val="0"/>
                        </a:spcBef>
                        <a:spcAft>
                          <a:spcPts val="0"/>
                        </a:spcAft>
                        <a:buNone/>
                      </a:pPr>
                      <a:r>
                        <a:rPr b="1" lang="ja"/>
                        <a:t>権限のレベル</a:t>
                      </a:r>
                      <a:endParaRPr b="1"/>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81000">
                <a:tc>
                  <a:txBody>
                    <a:bodyPr/>
                    <a:lstStyle/>
                    <a:p>
                      <a:pPr indent="0" lvl="0" marL="0" rtl="0" algn="l">
                        <a:spcBef>
                          <a:spcPts val="0"/>
                        </a:spcBef>
                        <a:spcAft>
                          <a:spcPts val="0"/>
                        </a:spcAft>
                        <a:buNone/>
                      </a:pPr>
                      <a:r>
                        <a:t/>
                      </a:r>
                      <a:endParaRPr/>
                    </a:p>
                  </a:txBody>
                  <a:tcPr marT="91425" marB="91425" marR="91425" marL="91425">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ja"/>
                        <a:t>組織部門権限</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ja"/>
                        <a:t>編集権限</a:t>
                      </a:r>
                      <a:endParaRPr/>
                    </a:p>
                  </a:txBody>
                  <a:tcPr marT="91425" marB="91425" marR="91425" marL="91425">
                    <a:lnL cap="flat" cmpd="sng" w="9525">
                      <a:solidFill>
                        <a:srgbClr val="9E9E9E">
                          <a:alpha val="0"/>
                        </a:srgbClr>
                      </a:solidFill>
                      <a:prstDash val="solid"/>
                      <a:round/>
                      <a:headEnd len="sm" w="sm" type="none"/>
                      <a:tailEnd len="sm" w="sm" type="none"/>
                    </a:lnL>
                    <a:lnT cap="flat" cmpd="sng" w="9525">
                      <a:solidFill>
                        <a:srgbClr val="9E9E9E"/>
                      </a:solidFill>
                      <a:prstDash val="solid"/>
                      <a:round/>
                      <a:headEnd len="sm" w="sm" type="none"/>
                      <a:tailEnd len="sm" w="sm" type="none"/>
                    </a:lnT>
                  </a:tcPr>
                </a:tc>
              </a:tr>
              <a:tr h="381000">
                <a:tc>
                  <a:txBody>
                    <a:bodyPr/>
                    <a:lstStyle/>
                    <a:p>
                      <a:pPr indent="0" lvl="0" marL="0" rtl="0" algn="l">
                        <a:spcBef>
                          <a:spcPts val="0"/>
                        </a:spcBef>
                        <a:spcAft>
                          <a:spcPts val="0"/>
                        </a:spcAft>
                        <a:buNone/>
                      </a:pPr>
                      <a:r>
                        <a:t/>
                      </a:r>
                      <a:endParaRPr/>
                    </a:p>
                  </a:txBody>
                  <a:tcPr marT="91425" marB="91425" marR="91425" marL="91425">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ja"/>
                        <a:t>ユーザー権限</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ja"/>
                        <a:t>閲覧権限</a:t>
                      </a:r>
                      <a:endParaRPr/>
                    </a:p>
                  </a:txBody>
                  <a:tcPr marT="91425" marB="91425" marR="91425" marL="91425">
                    <a:lnL cap="flat" cmpd="sng" w="9525">
                      <a:solidFill>
                        <a:srgbClr val="9E9E9E">
                          <a:alpha val="0"/>
                        </a:srgbClr>
                      </a:solidFill>
                      <a:prstDash val="solid"/>
                      <a:round/>
                      <a:headEnd len="sm" w="sm" type="none"/>
                      <a:tailEnd len="sm" w="sm" type="none"/>
                    </a:lnL>
                  </a:tcPr>
                </a:tc>
              </a:tr>
              <a:tr h="381000">
                <a:tc>
                  <a:txBody>
                    <a:bodyPr/>
                    <a:lstStyle/>
                    <a:p>
                      <a:pPr indent="0" lvl="0" marL="0" rtl="0" algn="l">
                        <a:spcBef>
                          <a:spcPts val="0"/>
                        </a:spcBef>
                        <a:spcAft>
                          <a:spcPts val="0"/>
                        </a:spcAft>
                        <a:buNone/>
                      </a:pPr>
                      <a:r>
                        <a:t/>
                      </a:r>
                      <a:endParaRPr/>
                    </a:p>
                  </a:txBody>
                  <a:tcPr marT="91425" marB="91425" marR="91425" marL="91425">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ja"/>
                        <a:t>グループ権限</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ja"/>
                        <a:t>学習者・メンバー管理権限</a:t>
                      </a:r>
                      <a:endParaRPr/>
                    </a:p>
                  </a:txBody>
                  <a:tcPr marT="91425" marB="91425" marR="91425" marL="91425">
                    <a:lnL cap="flat" cmpd="sng" w="9525">
                      <a:solidFill>
                        <a:srgbClr val="9E9E9E">
                          <a:alpha val="0"/>
                        </a:srgbClr>
                      </a:solidFill>
                      <a:prstDash val="solid"/>
                      <a:round/>
                      <a:headEnd len="sm" w="sm" type="none"/>
                      <a:tailEnd len="sm" w="sm" type="none"/>
                    </a:lnL>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a:p>
                  </a:txBody>
                  <a:tcPr marT="91425" marB="91425" marR="91425" marL="91425">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ja"/>
                        <a:t>自 </a:t>
                      </a:r>
                      <a:r>
                        <a:rPr b="1" lang="ja"/>
                        <a:t>Classroom</a:t>
                      </a:r>
                      <a:r>
                        <a:rPr lang="ja"/>
                        <a:t> 権限</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ja" sz="1600"/>
                        <a:t>ー</a:t>
                      </a:r>
                      <a:endParaRPr sz="1600"/>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ja"/>
                        <a:t>権限無し</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a:p>
                  </a:txBody>
                  <a:tcPr marT="91425" marB="91425" marR="91425" marL="91425">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ja"/>
                        <a:t>全 </a:t>
                      </a:r>
                      <a:r>
                        <a:rPr b="1" lang="ja"/>
                        <a:t>Classroom</a:t>
                      </a:r>
                      <a:r>
                        <a:rPr lang="ja"/>
                        <a:t> 権限</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a:p>
                  </a:txBody>
                  <a:tcPr marT="91425" marB="91425" marR="91425" marL="91425">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b="1" lang="ja"/>
                        <a:t>QR</a:t>
                      </a:r>
                      <a:r>
                        <a:rPr lang="ja"/>
                        <a:t> コード権限</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475" name="Google Shape;475;p39"/>
          <p:cNvCxnSpPr/>
          <p:nvPr/>
        </p:nvCxnSpPr>
        <p:spPr>
          <a:xfrm rot="-5400000">
            <a:off x="2473025" y="1839800"/>
            <a:ext cx="1022400" cy="825900"/>
          </a:xfrm>
          <a:prstGeom prst="bentConnector3">
            <a:avLst>
              <a:gd fmla="val 98570" name="adj1"/>
            </a:avLst>
          </a:prstGeom>
          <a:noFill/>
          <a:ln cap="flat" cmpd="sng" w="28575">
            <a:solidFill>
              <a:schemeClr val="dk2"/>
            </a:solidFill>
            <a:prstDash val="solid"/>
            <a:round/>
            <a:headEnd len="med" w="med" type="none"/>
            <a:tailEnd len="med" w="med" type="triangle"/>
          </a:ln>
        </p:spPr>
      </p:cxnSp>
      <p:cxnSp>
        <p:nvCxnSpPr>
          <p:cNvPr id="476" name="Google Shape;476;p39"/>
          <p:cNvCxnSpPr/>
          <p:nvPr/>
        </p:nvCxnSpPr>
        <p:spPr>
          <a:xfrm rot="10800000">
            <a:off x="5742675" y="2193450"/>
            <a:ext cx="656400" cy="563100"/>
          </a:xfrm>
          <a:prstGeom prst="bentConnector3">
            <a:avLst>
              <a:gd fmla="val 640" name="adj1"/>
            </a:avLst>
          </a:prstGeom>
          <a:noFill/>
          <a:ln cap="flat" cmpd="sng" w="28575">
            <a:solidFill>
              <a:schemeClr val="dk2"/>
            </a:solidFill>
            <a:prstDash val="solid"/>
            <a:round/>
            <a:headEnd len="med" w="med" type="none"/>
            <a:tailEnd len="med" w="med" type="triangle"/>
          </a:ln>
        </p:spPr>
      </p:cxnSp>
      <p:grpSp>
        <p:nvGrpSpPr>
          <p:cNvPr id="477" name="Google Shape;477;p39"/>
          <p:cNvGrpSpPr/>
          <p:nvPr/>
        </p:nvGrpSpPr>
        <p:grpSpPr>
          <a:xfrm>
            <a:off x="1364050" y="3246100"/>
            <a:ext cx="314675" cy="2152050"/>
            <a:chOff x="1364050" y="3246100"/>
            <a:chExt cx="314675" cy="2152050"/>
          </a:xfrm>
        </p:grpSpPr>
        <p:pic>
          <p:nvPicPr>
            <p:cNvPr id="478" name="Google Shape;478;p39"/>
            <p:cNvPicPr preferRelativeResize="0"/>
            <p:nvPr/>
          </p:nvPicPr>
          <p:blipFill>
            <a:blip r:embed="rId4">
              <a:alphaModFix/>
            </a:blip>
            <a:stretch>
              <a:fillRect/>
            </a:stretch>
          </p:blipFill>
          <p:spPr>
            <a:xfrm>
              <a:off x="1373863" y="3246100"/>
              <a:ext cx="295050" cy="243975"/>
            </a:xfrm>
            <a:prstGeom prst="rect">
              <a:avLst/>
            </a:prstGeom>
            <a:noFill/>
            <a:ln>
              <a:noFill/>
            </a:ln>
          </p:spPr>
        </p:pic>
        <p:pic>
          <p:nvPicPr>
            <p:cNvPr id="479" name="Google Shape;479;p39"/>
            <p:cNvPicPr preferRelativeResize="0"/>
            <p:nvPr/>
          </p:nvPicPr>
          <p:blipFill>
            <a:blip r:embed="rId5">
              <a:alphaModFix/>
            </a:blip>
            <a:stretch>
              <a:fillRect/>
            </a:stretch>
          </p:blipFill>
          <p:spPr>
            <a:xfrm>
              <a:off x="1409566" y="3635750"/>
              <a:ext cx="223644" cy="243975"/>
            </a:xfrm>
            <a:prstGeom prst="rect">
              <a:avLst/>
            </a:prstGeom>
            <a:noFill/>
            <a:ln>
              <a:noFill/>
            </a:ln>
          </p:spPr>
        </p:pic>
        <p:pic>
          <p:nvPicPr>
            <p:cNvPr id="480" name="Google Shape;480;p39"/>
            <p:cNvPicPr preferRelativeResize="0"/>
            <p:nvPr/>
          </p:nvPicPr>
          <p:blipFill>
            <a:blip r:embed="rId6">
              <a:alphaModFix/>
            </a:blip>
            <a:stretch>
              <a:fillRect/>
            </a:stretch>
          </p:blipFill>
          <p:spPr>
            <a:xfrm>
              <a:off x="1398000" y="4011563"/>
              <a:ext cx="246775" cy="246775"/>
            </a:xfrm>
            <a:prstGeom prst="rect">
              <a:avLst/>
            </a:prstGeom>
            <a:noFill/>
            <a:ln>
              <a:noFill/>
            </a:ln>
          </p:spPr>
        </p:pic>
        <p:pic>
          <p:nvPicPr>
            <p:cNvPr id="481" name="Google Shape;481;p39"/>
            <p:cNvPicPr preferRelativeResize="0"/>
            <p:nvPr/>
          </p:nvPicPr>
          <p:blipFill>
            <a:blip r:embed="rId7">
              <a:alphaModFix/>
            </a:blip>
            <a:stretch>
              <a:fillRect/>
            </a:stretch>
          </p:blipFill>
          <p:spPr>
            <a:xfrm>
              <a:off x="1364050" y="4817700"/>
              <a:ext cx="314675" cy="200250"/>
            </a:xfrm>
            <a:prstGeom prst="rect">
              <a:avLst/>
            </a:prstGeom>
            <a:noFill/>
            <a:ln>
              <a:noFill/>
            </a:ln>
          </p:spPr>
        </p:pic>
        <p:pic>
          <p:nvPicPr>
            <p:cNvPr id="482" name="Google Shape;482;p39"/>
            <p:cNvPicPr preferRelativeResize="0"/>
            <p:nvPr/>
          </p:nvPicPr>
          <p:blipFill>
            <a:blip r:embed="rId8">
              <a:alphaModFix/>
            </a:blip>
            <a:stretch>
              <a:fillRect/>
            </a:stretch>
          </p:blipFill>
          <p:spPr>
            <a:xfrm>
              <a:off x="1364050" y="5220025"/>
              <a:ext cx="314675" cy="178125"/>
            </a:xfrm>
            <a:prstGeom prst="rect">
              <a:avLst/>
            </a:prstGeom>
            <a:noFill/>
            <a:ln>
              <a:noFill/>
            </a:ln>
          </p:spPr>
        </p:pic>
        <p:pic>
          <p:nvPicPr>
            <p:cNvPr id="483" name="Google Shape;483;p39"/>
            <p:cNvPicPr preferRelativeResize="0"/>
            <p:nvPr/>
          </p:nvPicPr>
          <p:blipFill>
            <a:blip r:embed="rId9">
              <a:alphaModFix/>
            </a:blip>
            <a:stretch>
              <a:fillRect/>
            </a:stretch>
          </p:blipFill>
          <p:spPr>
            <a:xfrm>
              <a:off x="1398000" y="4457777"/>
              <a:ext cx="246775" cy="230673"/>
            </a:xfrm>
            <a:prstGeom prst="rect">
              <a:avLst/>
            </a:prstGeom>
            <a:noFill/>
            <a:ln>
              <a:noFill/>
            </a:ln>
          </p:spPr>
        </p:pic>
      </p:grpSp>
      <p:grpSp>
        <p:nvGrpSpPr>
          <p:cNvPr id="484" name="Google Shape;484;p39"/>
          <p:cNvGrpSpPr/>
          <p:nvPr/>
        </p:nvGrpSpPr>
        <p:grpSpPr>
          <a:xfrm>
            <a:off x="5030789" y="3215650"/>
            <a:ext cx="339711" cy="1043975"/>
            <a:chOff x="5030789" y="3215650"/>
            <a:chExt cx="339711" cy="1043975"/>
          </a:xfrm>
        </p:grpSpPr>
        <p:pic>
          <p:nvPicPr>
            <p:cNvPr id="485" name="Google Shape;485;p39"/>
            <p:cNvPicPr preferRelativeResize="0"/>
            <p:nvPr/>
          </p:nvPicPr>
          <p:blipFill>
            <a:blip r:embed="rId10">
              <a:alphaModFix/>
            </a:blip>
            <a:stretch>
              <a:fillRect/>
            </a:stretch>
          </p:blipFill>
          <p:spPr>
            <a:xfrm>
              <a:off x="5030789" y="3621413"/>
              <a:ext cx="339711" cy="284750"/>
            </a:xfrm>
            <a:prstGeom prst="rect">
              <a:avLst/>
            </a:prstGeom>
            <a:noFill/>
            <a:ln>
              <a:noFill/>
            </a:ln>
          </p:spPr>
        </p:pic>
        <p:pic>
          <p:nvPicPr>
            <p:cNvPr id="486" name="Google Shape;486;p39"/>
            <p:cNvPicPr preferRelativeResize="0"/>
            <p:nvPr/>
          </p:nvPicPr>
          <p:blipFill>
            <a:blip r:embed="rId11">
              <a:alphaModFix/>
            </a:blip>
            <a:stretch>
              <a:fillRect/>
            </a:stretch>
          </p:blipFill>
          <p:spPr>
            <a:xfrm>
              <a:off x="5058270" y="3215650"/>
              <a:ext cx="284750" cy="284750"/>
            </a:xfrm>
            <a:prstGeom prst="rect">
              <a:avLst/>
            </a:prstGeom>
            <a:noFill/>
            <a:ln>
              <a:noFill/>
            </a:ln>
          </p:spPr>
        </p:pic>
        <p:pic>
          <p:nvPicPr>
            <p:cNvPr id="487" name="Google Shape;487;p39"/>
            <p:cNvPicPr preferRelativeResize="0"/>
            <p:nvPr/>
          </p:nvPicPr>
          <p:blipFill>
            <a:blip r:embed="rId12">
              <a:alphaModFix/>
            </a:blip>
            <a:stretch>
              <a:fillRect/>
            </a:stretch>
          </p:blipFill>
          <p:spPr>
            <a:xfrm>
              <a:off x="5043313" y="4027208"/>
              <a:ext cx="314675" cy="232417"/>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40"/>
          <p:cNvPicPr preferRelativeResize="0"/>
          <p:nvPr/>
        </p:nvPicPr>
        <p:blipFill>
          <a:blip r:embed="rId3">
            <a:alphaModFix/>
          </a:blip>
          <a:stretch>
            <a:fillRect/>
          </a:stretch>
        </p:blipFill>
        <p:spPr>
          <a:xfrm>
            <a:off x="5869849" y="1338749"/>
            <a:ext cx="2435825" cy="1916818"/>
          </a:xfrm>
          <a:prstGeom prst="rect">
            <a:avLst/>
          </a:prstGeom>
          <a:noFill/>
          <a:ln cap="flat" cmpd="sng" w="9525">
            <a:solidFill>
              <a:srgbClr val="B7B7B7"/>
            </a:solidFill>
            <a:prstDash val="solid"/>
            <a:round/>
            <a:headEnd len="sm" w="sm" type="none"/>
            <a:tailEnd len="sm" w="sm" type="none"/>
          </a:ln>
        </p:spPr>
      </p:pic>
      <p:sp>
        <p:nvSpPr>
          <p:cNvPr id="493" name="Google Shape;493;p40"/>
          <p:cNvSpPr txBox="1"/>
          <p:nvPr/>
        </p:nvSpPr>
        <p:spPr>
          <a:xfrm>
            <a:off x="0" y="1528600"/>
            <a:ext cx="5105400" cy="32169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lang="ja"/>
              <a:t>管理ユーザーの検索画面開き、</a:t>
            </a:r>
            <a:endParaRPr/>
          </a:p>
          <a:p>
            <a:pPr indent="0" lvl="0" marL="457200" marR="0" rtl="0" algn="l">
              <a:lnSpc>
                <a:spcPct val="150000"/>
              </a:lnSpc>
              <a:spcBef>
                <a:spcPts val="0"/>
              </a:spcBef>
              <a:spcAft>
                <a:spcPts val="0"/>
              </a:spcAft>
              <a:buNone/>
            </a:pPr>
            <a:r>
              <a:rPr lang="ja"/>
              <a:t>管理者権限を付与するアカウントを検索します。</a:t>
            </a:r>
            <a:endParaRPr/>
          </a:p>
          <a:p>
            <a:pPr indent="0" lvl="0" marL="457200" marR="0" rtl="0" algn="l">
              <a:lnSpc>
                <a:spcPct val="150000"/>
              </a:lnSpc>
              <a:spcBef>
                <a:spcPts val="0"/>
              </a:spcBef>
              <a:spcAft>
                <a:spcPts val="0"/>
              </a:spcAft>
              <a:buNone/>
            </a:pPr>
            <a:r>
              <a:rPr lang="ja"/>
              <a:t>　⇒ 権限管理画面が表示されます。</a:t>
            </a:r>
            <a:endParaRPr/>
          </a:p>
          <a:p>
            <a:pPr indent="0" lvl="0" marL="457200" marR="0" rtl="0" algn="l">
              <a:lnSpc>
                <a:spcPct val="150000"/>
              </a:lnSpc>
              <a:spcBef>
                <a:spcPts val="0"/>
              </a:spcBef>
              <a:spcAft>
                <a:spcPts val="0"/>
              </a:spcAft>
              <a:buNone/>
            </a:pPr>
            <a:r>
              <a:rPr lang="ja"/>
              <a:t>	</a:t>
            </a:r>
            <a:endParaRPr/>
          </a:p>
          <a:p>
            <a:pPr indent="-317500" lvl="0" marL="457200" marR="0" rtl="0" algn="l">
              <a:lnSpc>
                <a:spcPct val="150000"/>
              </a:lnSpc>
              <a:spcBef>
                <a:spcPts val="0"/>
              </a:spcBef>
              <a:spcAft>
                <a:spcPts val="0"/>
              </a:spcAft>
              <a:buSzPts val="1400"/>
              <a:buAutoNum type="arabicPeriod"/>
            </a:pPr>
            <a:r>
              <a:rPr lang="ja"/>
              <a:t>各アカウント右端の          アイコンを押下し、</a:t>
            </a:r>
            <a:endParaRPr/>
          </a:p>
          <a:p>
            <a:pPr indent="0" lvl="0" marL="457200" marR="0" rtl="0" algn="l">
              <a:lnSpc>
                <a:spcPct val="150000"/>
              </a:lnSpc>
              <a:spcBef>
                <a:spcPts val="0"/>
              </a:spcBef>
              <a:spcAft>
                <a:spcPts val="0"/>
              </a:spcAft>
              <a:buNone/>
            </a:pPr>
            <a:r>
              <a:rPr lang="ja"/>
              <a:t>「権限の</a:t>
            </a:r>
            <a:r>
              <a:rPr lang="ja"/>
              <a:t>一括削除</a:t>
            </a:r>
            <a:r>
              <a:rPr lang="ja"/>
              <a:t>」をクリック</a:t>
            </a:r>
            <a:endParaRPr/>
          </a:p>
          <a:p>
            <a:pPr indent="0" lvl="0" marL="457200" rtl="0" algn="l">
              <a:lnSpc>
                <a:spcPct val="150000"/>
              </a:lnSpc>
              <a:spcBef>
                <a:spcPts val="0"/>
              </a:spcBef>
              <a:spcAft>
                <a:spcPts val="0"/>
              </a:spcAft>
              <a:buNone/>
            </a:pPr>
            <a:r>
              <a:rPr lang="ja"/>
              <a:t>　⇒ </a:t>
            </a:r>
            <a:r>
              <a:rPr lang="ja"/>
              <a:t>削除しますか？</a:t>
            </a:r>
            <a:r>
              <a:rPr lang="ja"/>
              <a:t>画面が表示されます。</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a:t>
            </a:r>
            <a:r>
              <a:rPr lang="ja"/>
              <a:t>実行する」をクリック</a:t>
            </a:r>
            <a:endParaRPr/>
          </a:p>
          <a:p>
            <a:pPr indent="0" lvl="0" marL="457200" marR="0" rtl="0" algn="l">
              <a:lnSpc>
                <a:spcPct val="150000"/>
              </a:lnSpc>
              <a:spcBef>
                <a:spcPts val="0"/>
              </a:spcBef>
              <a:spcAft>
                <a:spcPts val="0"/>
              </a:spcAft>
              <a:buNone/>
            </a:pPr>
            <a:r>
              <a:rPr lang="ja"/>
              <a:t> 　⇒ 管理者権限が削除されます。</a:t>
            </a:r>
            <a:endParaRPr sz="1300"/>
          </a:p>
        </p:txBody>
      </p:sp>
      <p:sp>
        <p:nvSpPr>
          <p:cNvPr id="494" name="Google Shape;494;p40"/>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495" name="Google Shape;495;p40"/>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latin typeface="Arial"/>
                <a:ea typeface="Arial"/>
                <a:cs typeface="Arial"/>
                <a:sym typeface="Arial"/>
              </a:rPr>
              <a:t>管理者権限の</a:t>
            </a:r>
            <a:r>
              <a:rPr lang="ja" sz="3100" u="sng">
                <a:latin typeface="Arial"/>
                <a:ea typeface="Arial"/>
                <a:cs typeface="Arial"/>
                <a:sym typeface="Arial"/>
              </a:rPr>
              <a:t>削除</a:t>
            </a:r>
            <a:endParaRPr sz="3200" u="sng">
              <a:latin typeface="Arial"/>
              <a:ea typeface="Arial"/>
              <a:cs typeface="Arial"/>
              <a:sym typeface="Arial"/>
            </a:endParaRPr>
          </a:p>
        </p:txBody>
      </p:sp>
      <p:sp>
        <p:nvSpPr>
          <p:cNvPr id="496" name="Google Shape;496;p40"/>
          <p:cNvSpPr/>
          <p:nvPr/>
        </p:nvSpPr>
        <p:spPr>
          <a:xfrm>
            <a:off x="5816274" y="284889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a:p>
        </p:txBody>
      </p:sp>
      <p:sp>
        <p:nvSpPr>
          <p:cNvPr id="497" name="Google Shape;497;p40"/>
          <p:cNvSpPr/>
          <p:nvPr/>
        </p:nvSpPr>
        <p:spPr>
          <a:xfrm>
            <a:off x="6598375" y="2861950"/>
            <a:ext cx="1279500" cy="408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0"/>
          <p:cNvSpPr txBox="1"/>
          <p:nvPr/>
        </p:nvSpPr>
        <p:spPr>
          <a:xfrm>
            <a:off x="234950" y="679300"/>
            <a:ext cx="83025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I</a:t>
            </a:r>
            <a:r>
              <a:rPr b="1" lang="ja" sz="1292"/>
              <a:t>CCS で</a:t>
            </a:r>
            <a:r>
              <a:rPr b="1" lang="ja" sz="1292"/>
              <a:t>管理者権限を設定</a:t>
            </a:r>
            <a:r>
              <a:rPr b="1" lang="ja" sz="1292"/>
              <a:t>した</a:t>
            </a:r>
            <a:r>
              <a:rPr b="1" lang="ja" sz="1292"/>
              <a:t>アカウントの管理者権限を削除</a:t>
            </a:r>
            <a:r>
              <a:rPr b="1" lang="ja" sz="1292"/>
              <a:t>できます</a:t>
            </a:r>
            <a:r>
              <a:rPr b="1" lang="ja" sz="1292"/>
              <a:t>。</a:t>
            </a:r>
            <a:endParaRPr b="1" sz="1292"/>
          </a:p>
        </p:txBody>
      </p:sp>
      <p:pic>
        <p:nvPicPr>
          <p:cNvPr id="499" name="Google Shape;499;p40"/>
          <p:cNvPicPr preferRelativeResize="0"/>
          <p:nvPr/>
        </p:nvPicPr>
        <p:blipFill>
          <a:blip r:embed="rId4">
            <a:alphaModFix/>
          </a:blip>
          <a:stretch>
            <a:fillRect/>
          </a:stretch>
        </p:blipFill>
        <p:spPr>
          <a:xfrm>
            <a:off x="2234030" y="2793863"/>
            <a:ext cx="99834" cy="289475"/>
          </a:xfrm>
          <a:prstGeom prst="rect">
            <a:avLst/>
          </a:prstGeom>
          <a:noFill/>
          <a:ln>
            <a:noFill/>
          </a:ln>
        </p:spPr>
      </p:pic>
      <p:sp>
        <p:nvSpPr>
          <p:cNvPr id="500" name="Google Shape;500;p40"/>
          <p:cNvSpPr/>
          <p:nvPr/>
        </p:nvSpPr>
        <p:spPr>
          <a:xfrm>
            <a:off x="1294950" y="5222075"/>
            <a:ext cx="6554100" cy="829200"/>
          </a:xfrm>
          <a:prstGeom prst="roundRect">
            <a:avLst>
              <a:gd fmla="val 7306" name="adj"/>
            </a:avLst>
          </a:prstGeom>
          <a:noFill/>
          <a:ln cap="flat" cmpd="sng" w="31750">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rtl="0" algn="l">
              <a:lnSpc>
                <a:spcPct val="125000"/>
              </a:lnSpc>
              <a:spcBef>
                <a:spcPts val="0"/>
              </a:spcBef>
              <a:spcAft>
                <a:spcPts val="0"/>
              </a:spcAft>
              <a:buNone/>
            </a:pPr>
            <a:r>
              <a:rPr lang="ja">
                <a:solidFill>
                  <a:srgbClr val="003366"/>
                </a:solidFill>
              </a:rPr>
              <a:t> 管理者権限を削除されたユーザーは </a:t>
            </a:r>
            <a:r>
              <a:rPr b="1" lang="ja">
                <a:solidFill>
                  <a:srgbClr val="003366"/>
                </a:solidFill>
              </a:rPr>
              <a:t>ICCS</a:t>
            </a:r>
            <a:r>
              <a:rPr lang="ja">
                <a:solidFill>
                  <a:srgbClr val="003366"/>
                </a:solidFill>
              </a:rPr>
              <a:t> へログインが、できなくなります。</a:t>
            </a:r>
            <a:endParaRPr>
              <a:solidFill>
                <a:srgbClr val="003366"/>
              </a:solidFill>
            </a:endParaRPr>
          </a:p>
          <a:p>
            <a:pPr indent="0" lvl="0" marL="0" rtl="0" algn="l">
              <a:lnSpc>
                <a:spcPct val="125000"/>
              </a:lnSpc>
              <a:spcBef>
                <a:spcPts val="0"/>
              </a:spcBef>
              <a:spcAft>
                <a:spcPts val="0"/>
              </a:spcAft>
              <a:buNone/>
            </a:pPr>
            <a:r>
              <a:rPr lang="ja">
                <a:solidFill>
                  <a:srgbClr val="003366"/>
                </a:solidFill>
              </a:rPr>
              <a:t> 再度権限を設定するとログインが可能になります。</a:t>
            </a:r>
            <a:endParaRPr>
              <a:solidFill>
                <a:srgbClr val="003366"/>
              </a:solidFill>
            </a:endParaRPr>
          </a:p>
        </p:txBody>
      </p:sp>
      <p:pic>
        <p:nvPicPr>
          <p:cNvPr id="501" name="Google Shape;501;p40"/>
          <p:cNvPicPr preferRelativeResize="0"/>
          <p:nvPr/>
        </p:nvPicPr>
        <p:blipFill>
          <a:blip r:embed="rId5">
            <a:alphaModFix/>
          </a:blip>
          <a:stretch>
            <a:fillRect/>
          </a:stretch>
        </p:blipFill>
        <p:spPr>
          <a:xfrm>
            <a:off x="6890525" y="3627013"/>
            <a:ext cx="1415150" cy="1017138"/>
          </a:xfrm>
          <a:prstGeom prst="rect">
            <a:avLst/>
          </a:prstGeom>
          <a:noFill/>
          <a:ln cap="flat" cmpd="sng" w="9525">
            <a:solidFill>
              <a:srgbClr val="B7B7B7"/>
            </a:solidFill>
            <a:prstDash val="solid"/>
            <a:round/>
            <a:headEnd len="sm" w="sm" type="none"/>
            <a:tailEnd len="sm" w="sm" type="none"/>
          </a:ln>
        </p:spPr>
      </p:pic>
      <p:sp>
        <p:nvSpPr>
          <p:cNvPr id="502" name="Google Shape;502;p40"/>
          <p:cNvSpPr/>
          <p:nvPr/>
        </p:nvSpPr>
        <p:spPr>
          <a:xfrm>
            <a:off x="6428324" y="388213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503" name="Google Shape;503;p40"/>
          <p:cNvSpPr/>
          <p:nvPr/>
        </p:nvSpPr>
        <p:spPr>
          <a:xfrm>
            <a:off x="6958350" y="4278800"/>
            <a:ext cx="1279500" cy="365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0"/>
          <p:cNvSpPr/>
          <p:nvPr/>
        </p:nvSpPr>
        <p:spPr>
          <a:xfrm>
            <a:off x="7871575" y="3612050"/>
            <a:ext cx="379500" cy="33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5" name="Google Shape;505;p40"/>
          <p:cNvGrpSpPr/>
          <p:nvPr/>
        </p:nvGrpSpPr>
        <p:grpSpPr>
          <a:xfrm>
            <a:off x="6078529" y="5842300"/>
            <a:ext cx="1079100" cy="303100"/>
            <a:chOff x="7392879" y="2732575"/>
            <a:chExt cx="1079100" cy="303100"/>
          </a:xfrm>
        </p:grpSpPr>
        <p:sp>
          <p:nvSpPr>
            <p:cNvPr id="506" name="Google Shape;506;p40"/>
            <p:cNvSpPr txBox="1"/>
            <p:nvPr/>
          </p:nvSpPr>
          <p:spPr>
            <a:xfrm>
              <a:off x="7392879" y="2758775"/>
              <a:ext cx="1079100" cy="27690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i="0" lang="ja" sz="1200" u="none" cap="none" strike="noStrike">
                  <a:solidFill>
                    <a:srgbClr val="003366"/>
                  </a:solidFill>
                  <a:latin typeface="Arial"/>
                  <a:ea typeface="Arial"/>
                  <a:cs typeface="Arial"/>
                  <a:sym typeface="Arial"/>
                </a:rPr>
                <a:t>ポイント</a:t>
              </a:r>
              <a:endParaRPr sz="1200"/>
            </a:p>
          </p:txBody>
        </p:sp>
        <p:pic>
          <p:nvPicPr>
            <p:cNvPr id="507" name="Google Shape;507;p40"/>
            <p:cNvPicPr preferRelativeResize="0"/>
            <p:nvPr/>
          </p:nvPicPr>
          <p:blipFill>
            <a:blip r:embed="rId6">
              <a:alphaModFix/>
            </a:blip>
            <a:stretch>
              <a:fillRect/>
            </a:stretch>
          </p:blipFill>
          <p:spPr>
            <a:xfrm>
              <a:off x="7433350" y="2732575"/>
              <a:ext cx="276900" cy="27690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41"/>
          <p:cNvPicPr preferRelativeResize="0"/>
          <p:nvPr/>
        </p:nvPicPr>
        <p:blipFill>
          <a:blip r:embed="rId3">
            <a:alphaModFix/>
          </a:blip>
          <a:stretch>
            <a:fillRect/>
          </a:stretch>
        </p:blipFill>
        <p:spPr>
          <a:xfrm>
            <a:off x="587587" y="2735900"/>
            <a:ext cx="7968826" cy="3393401"/>
          </a:xfrm>
          <a:prstGeom prst="rect">
            <a:avLst/>
          </a:prstGeom>
          <a:noFill/>
          <a:ln cap="flat" cmpd="sng" w="9525">
            <a:solidFill>
              <a:srgbClr val="B7B7B7"/>
            </a:solidFill>
            <a:prstDash val="solid"/>
            <a:round/>
            <a:headEnd len="sm" w="sm" type="none"/>
            <a:tailEnd len="sm" w="sm" type="none"/>
          </a:ln>
        </p:spPr>
      </p:pic>
      <p:sp>
        <p:nvSpPr>
          <p:cNvPr id="513" name="Google Shape;513;p41"/>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514" name="Google Shape;514;p41"/>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2600" u="sng">
                <a:latin typeface="Arial"/>
                <a:ea typeface="Arial"/>
                <a:cs typeface="Arial"/>
                <a:sym typeface="Arial"/>
              </a:rPr>
              <a:t>InterCLASS Console Support </a:t>
            </a:r>
            <a:r>
              <a:rPr lang="ja" sz="2600" u="sng">
                <a:latin typeface="Arial"/>
                <a:ea typeface="Arial"/>
                <a:cs typeface="Arial"/>
                <a:sym typeface="Arial"/>
              </a:rPr>
              <a:t>からログアウトする</a:t>
            </a:r>
            <a:endParaRPr sz="2600" u="sng">
              <a:latin typeface="Arial"/>
              <a:ea typeface="Arial"/>
              <a:cs typeface="Arial"/>
              <a:sym typeface="Arial"/>
            </a:endParaRPr>
          </a:p>
        </p:txBody>
      </p:sp>
      <p:sp>
        <p:nvSpPr>
          <p:cNvPr id="515" name="Google Shape;515;p41"/>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ICCS </a:t>
            </a:r>
            <a:r>
              <a:rPr b="1" lang="ja" sz="1292"/>
              <a:t>からログアウト</a:t>
            </a:r>
            <a:r>
              <a:rPr b="1" lang="ja" sz="1292"/>
              <a:t>します。</a:t>
            </a:r>
            <a:endParaRPr b="1" sz="1292"/>
          </a:p>
        </p:txBody>
      </p:sp>
      <p:sp>
        <p:nvSpPr>
          <p:cNvPr id="516" name="Google Shape;516;p41"/>
          <p:cNvSpPr txBox="1"/>
          <p:nvPr/>
        </p:nvSpPr>
        <p:spPr>
          <a:xfrm>
            <a:off x="0" y="1127225"/>
            <a:ext cx="3960000" cy="17574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50000"/>
              </a:lnSpc>
              <a:spcBef>
                <a:spcPts val="0"/>
              </a:spcBef>
              <a:spcAft>
                <a:spcPts val="0"/>
              </a:spcAft>
              <a:buSzPts val="1400"/>
              <a:buAutoNum type="arabicPeriod"/>
            </a:pPr>
            <a:r>
              <a:rPr lang="ja"/>
              <a:t>画面右上のアカウントをクリック</a:t>
            </a:r>
            <a:endParaRPr/>
          </a:p>
          <a:p>
            <a:pPr indent="0" lvl="0" marL="457200" rtl="0" algn="l">
              <a:lnSpc>
                <a:spcPct val="150000"/>
              </a:lnSpc>
              <a:spcBef>
                <a:spcPts val="0"/>
              </a:spcBef>
              <a:spcAft>
                <a:spcPts val="0"/>
              </a:spcAft>
              <a:buNone/>
            </a:pPr>
            <a:r>
              <a:rPr lang="ja" sz="1200"/>
              <a:t>　⇒ アカウントが表示されます。</a:t>
            </a:r>
            <a:endParaRPr sz="1200"/>
          </a:p>
          <a:p>
            <a:pPr indent="0" lvl="0" marL="45720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a:t>
            </a:r>
            <a:r>
              <a:rPr lang="ja"/>
              <a:t>ログアウト</a:t>
            </a:r>
            <a:r>
              <a:rPr lang="ja"/>
              <a:t>］ボタンをクリック</a:t>
            </a:r>
            <a:endParaRPr/>
          </a:p>
          <a:p>
            <a:pPr indent="0" lvl="0" marL="457200" marR="0" rtl="0" algn="l">
              <a:lnSpc>
                <a:spcPct val="150000"/>
              </a:lnSpc>
              <a:spcBef>
                <a:spcPts val="0"/>
              </a:spcBef>
              <a:spcAft>
                <a:spcPts val="0"/>
              </a:spcAft>
              <a:buNone/>
            </a:pPr>
            <a:r>
              <a:rPr lang="ja" sz="1200"/>
              <a:t>　</a:t>
            </a:r>
            <a:r>
              <a:rPr lang="ja" sz="1200"/>
              <a:t>⇒ </a:t>
            </a:r>
            <a:r>
              <a:rPr b="1" lang="ja" sz="1200"/>
              <a:t>ICCS </a:t>
            </a:r>
            <a:r>
              <a:rPr lang="ja" sz="1200"/>
              <a:t>からログアウト</a:t>
            </a:r>
            <a:r>
              <a:rPr lang="ja" sz="1200"/>
              <a:t>されます。</a:t>
            </a:r>
            <a:endParaRPr sz="1200"/>
          </a:p>
          <a:p>
            <a:pPr indent="0" lvl="0" marL="0" rtl="0" algn="l">
              <a:lnSpc>
                <a:spcPct val="150000"/>
              </a:lnSpc>
              <a:spcBef>
                <a:spcPts val="0"/>
              </a:spcBef>
              <a:spcAft>
                <a:spcPts val="0"/>
              </a:spcAft>
              <a:buNone/>
            </a:pPr>
            <a:r>
              <a:t/>
            </a:r>
            <a:endParaRPr sz="1200"/>
          </a:p>
          <a:p>
            <a:pPr indent="0" lvl="0" marL="457200" marR="0" rtl="0" algn="l">
              <a:lnSpc>
                <a:spcPct val="150000"/>
              </a:lnSpc>
              <a:spcBef>
                <a:spcPts val="0"/>
              </a:spcBef>
              <a:spcAft>
                <a:spcPts val="0"/>
              </a:spcAft>
              <a:buNone/>
            </a:pPr>
            <a:r>
              <a:t/>
            </a:r>
            <a:endParaRPr/>
          </a:p>
        </p:txBody>
      </p:sp>
      <p:sp>
        <p:nvSpPr>
          <p:cNvPr id="517" name="Google Shape;517;p41"/>
          <p:cNvSpPr/>
          <p:nvPr/>
        </p:nvSpPr>
        <p:spPr>
          <a:xfrm>
            <a:off x="6606724" y="256573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a:p>
        </p:txBody>
      </p:sp>
      <p:sp>
        <p:nvSpPr>
          <p:cNvPr id="518" name="Google Shape;518;p41"/>
          <p:cNvSpPr/>
          <p:nvPr/>
        </p:nvSpPr>
        <p:spPr>
          <a:xfrm>
            <a:off x="7116775" y="2741950"/>
            <a:ext cx="1439700" cy="397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1"/>
          <p:cNvSpPr/>
          <p:nvPr/>
        </p:nvSpPr>
        <p:spPr>
          <a:xfrm>
            <a:off x="6539674" y="4346549"/>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520" name="Google Shape;520;p41"/>
          <p:cNvSpPr/>
          <p:nvPr/>
        </p:nvSpPr>
        <p:spPr>
          <a:xfrm>
            <a:off x="6986225" y="4246900"/>
            <a:ext cx="1000800" cy="371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1"/>
          <p:cNvSpPr txBox="1"/>
          <p:nvPr/>
        </p:nvSpPr>
        <p:spPr>
          <a:xfrm>
            <a:off x="8130300" y="2767650"/>
            <a:ext cx="362100" cy="32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rPr>
              <a:t>先生</a:t>
            </a:r>
            <a:endParaRPr b="1" sz="700">
              <a:solidFill>
                <a:srgbClr val="FFFFFF"/>
              </a:solidFill>
            </a:endParaRPr>
          </a:p>
        </p:txBody>
      </p:sp>
      <p:sp>
        <p:nvSpPr>
          <p:cNvPr id="522" name="Google Shape;522;p41"/>
          <p:cNvSpPr txBox="1"/>
          <p:nvPr/>
        </p:nvSpPr>
        <p:spPr>
          <a:xfrm>
            <a:off x="7194100" y="2759850"/>
            <a:ext cx="967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000">
                <a:solidFill>
                  <a:srgbClr val="FFFFFF"/>
                </a:solidFill>
              </a:rPr>
              <a:t>チエル　先生</a:t>
            </a:r>
            <a:endParaRPr b="1" sz="1000">
              <a:solidFill>
                <a:srgbClr val="FFFFFF"/>
              </a:solidFill>
            </a:endParaRPr>
          </a:p>
        </p:txBody>
      </p:sp>
      <p:sp>
        <p:nvSpPr>
          <p:cNvPr id="523" name="Google Shape;523;p41"/>
          <p:cNvSpPr txBox="1"/>
          <p:nvPr/>
        </p:nvSpPr>
        <p:spPr>
          <a:xfrm>
            <a:off x="7241200" y="3385225"/>
            <a:ext cx="458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rPr>
              <a:t>先生</a:t>
            </a:r>
            <a:endParaRPr b="1" sz="900">
              <a:solidFill>
                <a:srgbClr val="FFFFFF"/>
              </a:solidFill>
            </a:endParaRPr>
          </a:p>
        </p:txBody>
      </p:sp>
      <p:sp>
        <p:nvSpPr>
          <p:cNvPr id="524" name="Google Shape;524;p41"/>
          <p:cNvSpPr txBox="1"/>
          <p:nvPr/>
        </p:nvSpPr>
        <p:spPr>
          <a:xfrm>
            <a:off x="6986225" y="3815050"/>
            <a:ext cx="967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800">
                <a:solidFill>
                  <a:srgbClr val="666666"/>
                </a:solidFill>
              </a:rPr>
              <a:t>チエル　先生</a:t>
            </a:r>
            <a:endParaRPr b="1" sz="800">
              <a:solidFill>
                <a:srgbClr val="666666"/>
              </a:solidFill>
            </a:endParaRPr>
          </a:p>
        </p:txBody>
      </p:sp>
      <p:sp>
        <p:nvSpPr>
          <p:cNvPr id="525" name="Google Shape;525;p41"/>
          <p:cNvSpPr txBox="1"/>
          <p:nvPr/>
        </p:nvSpPr>
        <p:spPr>
          <a:xfrm>
            <a:off x="6582575" y="3972975"/>
            <a:ext cx="1774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800">
                <a:solidFill>
                  <a:srgbClr val="666666"/>
                </a:solidFill>
              </a:rPr>
              <a:t>chieru-teach</a:t>
            </a:r>
            <a:r>
              <a:rPr b="1" lang="ja" sz="800">
                <a:solidFill>
                  <a:srgbClr val="666666"/>
                </a:solidFill>
              </a:rPr>
              <a:t>＠</a:t>
            </a:r>
            <a:r>
              <a:rPr b="1" lang="ja" sz="800">
                <a:solidFill>
                  <a:srgbClr val="666666"/>
                </a:solidFill>
              </a:rPr>
              <a:t>chierushi.com</a:t>
            </a:r>
            <a:endParaRPr b="1" sz="800">
              <a:solidFill>
                <a:srgbClr val="66666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2"/>
          <p:cNvSpPr txBox="1"/>
          <p:nvPr>
            <p:ph idx="12" type="sldNum"/>
          </p:nvPr>
        </p:nvSpPr>
        <p:spPr>
          <a:xfrm>
            <a:off x="8534725" y="6242808"/>
            <a:ext cx="548700" cy="597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531" name="Google Shape;531;p42"/>
          <p:cNvSpPr/>
          <p:nvPr/>
        </p:nvSpPr>
        <p:spPr>
          <a:xfrm>
            <a:off x="503050" y="4008125"/>
            <a:ext cx="8090400" cy="2242500"/>
          </a:xfrm>
          <a:prstGeom prst="rect">
            <a:avLst/>
          </a:prstGeom>
          <a:solidFill>
            <a:schemeClr val="lt2"/>
          </a:solidFill>
          <a:ln>
            <a:noFill/>
          </a:ln>
        </p:spPr>
        <p:txBody>
          <a:bodyPr anchorCtr="0" anchor="ctr" bIns="39875" lIns="79775" spcFirstLastPara="1" rIns="79775" wrap="square" tIns="398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Arial"/>
              <a:ea typeface="Arial"/>
              <a:cs typeface="Arial"/>
              <a:sym typeface="Arial"/>
            </a:endParaRPr>
          </a:p>
        </p:txBody>
      </p:sp>
      <p:graphicFrame>
        <p:nvGraphicFramePr>
          <p:cNvPr id="532" name="Google Shape;532;p42"/>
          <p:cNvGraphicFramePr/>
          <p:nvPr/>
        </p:nvGraphicFramePr>
        <p:xfrm>
          <a:off x="641484" y="4223647"/>
          <a:ext cx="3000000" cy="3000000"/>
        </p:xfrm>
        <a:graphic>
          <a:graphicData uri="http://schemas.openxmlformats.org/drawingml/2006/table">
            <a:tbl>
              <a:tblPr bandRow="1" firstRow="1">
                <a:noFill/>
                <a:tableStyleId>{65573D02-95F5-4CED-9855-EE2B1A84B7EF}</a:tableStyleId>
              </a:tblPr>
              <a:tblGrid>
                <a:gridCol w="899100"/>
                <a:gridCol w="2989775"/>
              </a:tblGrid>
              <a:tr h="336425">
                <a:tc>
                  <a:txBody>
                    <a:bodyPr/>
                    <a:lstStyle/>
                    <a:p>
                      <a:pPr indent="0" lvl="0" marL="0" marR="0" rtl="0" algn="l">
                        <a:lnSpc>
                          <a:spcPct val="100000"/>
                        </a:lnSpc>
                        <a:spcBef>
                          <a:spcPts val="0"/>
                        </a:spcBef>
                        <a:spcAft>
                          <a:spcPts val="0"/>
                        </a:spcAft>
                        <a:buClr>
                          <a:srgbClr val="000000"/>
                        </a:buClr>
                        <a:buSzPts val="700"/>
                        <a:buFont typeface="Arial"/>
                        <a:buNone/>
                      </a:pPr>
                      <a:r>
                        <a:rPr b="1" lang="ja" sz="700" u="none" cap="none" strike="noStrike">
                          <a:latin typeface="Arial"/>
                          <a:ea typeface="Arial"/>
                          <a:cs typeface="Arial"/>
                          <a:sym typeface="Arial"/>
                        </a:rPr>
                        <a:t>本社</a:t>
                      </a:r>
                      <a:endParaRPr sz="1300" u="none" cap="none" strike="noStrike"/>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ja" sz="700" u="none" cap="none" strike="noStrike">
                          <a:latin typeface="Arial"/>
                          <a:ea typeface="Arial"/>
                          <a:cs typeface="Arial"/>
                          <a:sym typeface="Arial"/>
                        </a:rPr>
                        <a:t>〒140-0002 東京都品川区東品川2-2-24 天王洲セントラルタワー3F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TEL:03-6712-9721 FAX:03-6712-9461</a:t>
                      </a:r>
                      <a:endParaRPr b="0" i="0" sz="700" u="none" cap="none" strike="noStrike">
                        <a:solidFill>
                          <a:schemeClr val="lt1"/>
                        </a:solidFill>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lang="ja" sz="700" u="none" cap="none" strike="noStrike">
                          <a:latin typeface="Arial"/>
                          <a:ea typeface="Arial"/>
                          <a:cs typeface="Arial"/>
                          <a:sym typeface="Arial"/>
                        </a:rPr>
                        <a:t>首都圏営業所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〒140-0002 東京都品川区東品川2-2-24 天王洲セントラルタワー3F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TEL:03-6712-9471 FAX:03-6712-9461</a:t>
                      </a:r>
                      <a:endParaRPr b="0"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札幌営業所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〒060-0062 北海道札幌市中央区南2条西9丁目1-2 サンケン札幌ビル6F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TEL:011-804-7170 FAX:011-804-7171</a:t>
                      </a:r>
                      <a:endParaRPr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仙台営業所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〒980- 0013 </a:t>
                      </a:r>
                      <a:r>
                        <a:rPr lang="ja" sz="700">
                          <a:latin typeface="Arial"/>
                          <a:ea typeface="Arial"/>
                          <a:cs typeface="Arial"/>
                          <a:sym typeface="Arial"/>
                        </a:rPr>
                        <a:t>宮城県仙台市青葉区大町1-4-1 明治安田生命仙台ビル 3F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TEL:022-217-2888 FAX:022-206-5222</a:t>
                      </a:r>
                      <a:endParaRPr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名古屋営業所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ja" sz="700">
                          <a:latin typeface="Arial"/>
                          <a:ea typeface="Arial"/>
                          <a:cs typeface="Arial"/>
                          <a:sym typeface="Arial"/>
                        </a:rPr>
                        <a:t>〒460-0003 愛知県名古屋市中区錦1丁目18番11号 CK21広小路伏見ビル 3F</a:t>
                      </a:r>
                      <a:endParaRPr sz="700">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ja" sz="700">
                          <a:latin typeface="Arial"/>
                          <a:ea typeface="Arial"/>
                          <a:cs typeface="Arial"/>
                          <a:sym typeface="Arial"/>
                        </a:rPr>
                        <a:t>TEL:052-857-0082 FAX:052-857-0083</a:t>
                      </a:r>
                      <a:endParaRPr sz="700">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sz="700">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533" name="Google Shape;533;p42"/>
          <p:cNvGraphicFramePr/>
          <p:nvPr/>
        </p:nvGraphicFramePr>
        <p:xfrm>
          <a:off x="4681015" y="4222800"/>
          <a:ext cx="3000000" cy="3000000"/>
        </p:xfrm>
        <a:graphic>
          <a:graphicData uri="http://schemas.openxmlformats.org/drawingml/2006/table">
            <a:tbl>
              <a:tblPr bandRow="1" firstRow="1">
                <a:noFill/>
                <a:tableStyleId>{65573D02-95F5-4CED-9855-EE2B1A84B7EF}</a:tableStyleId>
              </a:tblPr>
              <a:tblGrid>
                <a:gridCol w="899125"/>
                <a:gridCol w="2989750"/>
              </a:tblGrid>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大阪営業所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〒532-0011 大阪府大阪市淀川区西中島7-1-29 新大阪SONEビル5F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TEL:06-6838-3077 FAX:06-4806-7056</a:t>
                      </a:r>
                      <a:endParaRPr b="0" i="0" sz="700" u="none" cap="none" strike="noStrike">
                        <a:solidFill>
                          <a:schemeClr val="lt1"/>
                        </a:solidFill>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広島営業所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〒732-0828 広島県広島市南区京橋町1-7 アスティ広島京橋ビルディング2F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TEL:082-236-6077 FAX:082-236-6078</a:t>
                      </a:r>
                      <a:endParaRPr b="0"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福岡営業所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ja" sz="700">
                          <a:latin typeface="Arial"/>
                          <a:ea typeface="Arial"/>
                          <a:cs typeface="Arial"/>
                          <a:sym typeface="Arial"/>
                        </a:rPr>
                        <a:t>〒812-0013 福岡県福岡市博多区博多駅東2-4-17　第6岡部ビル5F</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TEL:092-483-1603 FAX:092-483-1604</a:t>
                      </a:r>
                      <a:endParaRPr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Arial"/>
                          <a:ea typeface="Arial"/>
                          <a:cs typeface="Arial"/>
                          <a:sym typeface="Arial"/>
                        </a:rPr>
                        <a:t>沖縄営業所</a:t>
                      </a:r>
                      <a:endParaRPr b="1"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ja" sz="700" u="none" cap="none" strike="noStrike">
                          <a:solidFill>
                            <a:schemeClr val="dk1"/>
                          </a:solidFill>
                          <a:latin typeface="Arial"/>
                          <a:ea typeface="Arial"/>
                          <a:cs typeface="Arial"/>
                          <a:sym typeface="Arial"/>
                        </a:rPr>
                        <a:t>〒</a:t>
                      </a:r>
                      <a:r>
                        <a:rPr lang="ja" sz="700">
                          <a:latin typeface="Arial"/>
                          <a:ea typeface="Arial"/>
                          <a:cs typeface="Arial"/>
                          <a:sym typeface="Arial"/>
                        </a:rPr>
                        <a:t>901-2127 沖縄県浦添市屋富祖1-6-3 森ビル</a:t>
                      </a:r>
                      <a:endParaRPr sz="1300" u="none" cap="none" strike="noStrike"/>
                    </a:p>
                    <a:p>
                      <a:pPr indent="0" lvl="0" marL="0" marR="0" rtl="0" algn="l">
                        <a:lnSpc>
                          <a:spcPct val="100000"/>
                        </a:lnSpc>
                        <a:spcBef>
                          <a:spcPts val="0"/>
                        </a:spcBef>
                        <a:spcAft>
                          <a:spcPts val="0"/>
                        </a:spcAft>
                        <a:buClr>
                          <a:srgbClr val="000000"/>
                        </a:buClr>
                        <a:buSzPts val="700"/>
                        <a:buFont typeface="Arial"/>
                        <a:buNone/>
                      </a:pPr>
                      <a:r>
                        <a:rPr lang="ja" sz="700">
                          <a:latin typeface="Arial"/>
                          <a:ea typeface="Arial"/>
                          <a:cs typeface="Arial"/>
                          <a:sym typeface="Arial"/>
                        </a:rPr>
                        <a:t>TEL:098-943-0511 FAX:098-943-0669</a:t>
                      </a:r>
                      <a:endParaRPr sz="700" u="none" cap="none" strike="noStrike">
                        <a:latin typeface="Arial"/>
                        <a:ea typeface="Arial"/>
                        <a:cs typeface="Arial"/>
                        <a:sym typeface="Arial"/>
                      </a:endParaRPr>
                    </a:p>
                  </a:txBody>
                  <a:tcPr marT="41475" marB="414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6425">
                <a:tc>
                  <a:txBody>
                    <a:bodyPr/>
                    <a:lstStyle/>
                    <a:p>
                      <a:pPr indent="0" lvl="0" marL="0" marR="0" rtl="0" algn="l">
                        <a:lnSpc>
                          <a:spcPct val="100000"/>
                        </a:lnSpc>
                        <a:spcBef>
                          <a:spcPts val="0"/>
                        </a:spcBef>
                        <a:spcAft>
                          <a:spcPts val="0"/>
                        </a:spcAft>
                        <a:buClr>
                          <a:srgbClr val="000000"/>
                        </a:buClr>
                        <a:buSzPts val="700"/>
                        <a:buFont typeface="Arial"/>
                        <a:buNone/>
                      </a:pPr>
                      <a:r>
                        <a:rPr b="1" lang="ja" sz="700" u="none" cap="none" strike="noStrike">
                          <a:latin typeface="Arial"/>
                          <a:ea typeface="Arial"/>
                          <a:cs typeface="Arial"/>
                          <a:sym typeface="Arial"/>
                        </a:rPr>
                        <a:t>チエルホームページ</a:t>
                      </a:r>
                      <a:endParaRPr sz="1300" u="none" cap="none" strike="noStrike"/>
                    </a:p>
                  </a:txBody>
                  <a:tcPr marT="41475" marB="41475"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70F5"/>
                        </a:buClr>
                        <a:buSzPts val="1300"/>
                        <a:buFont typeface="Arial"/>
                        <a:buNone/>
                      </a:pPr>
                      <a:r>
                        <a:rPr lang="ja" sz="1300">
                          <a:solidFill>
                            <a:srgbClr val="0070F5"/>
                          </a:solidFill>
                          <a:latin typeface="Arial"/>
                          <a:ea typeface="Arial"/>
                          <a:cs typeface="Arial"/>
                          <a:sym typeface="Arial"/>
                        </a:rPr>
                        <a:t>    </a:t>
                      </a:r>
                      <a:r>
                        <a:rPr lang="ja" sz="1300" u="none" cap="none" strike="noStrike">
                          <a:solidFill>
                            <a:srgbClr val="0070F5"/>
                          </a:solidFill>
                          <a:latin typeface="Arial"/>
                          <a:ea typeface="Arial"/>
                          <a:cs typeface="Arial"/>
                          <a:sym typeface="Arial"/>
                        </a:rPr>
                        <a:t>www.chieru.co.jp</a:t>
                      </a:r>
                      <a:endParaRPr b="1" sz="1300" u="none" cap="none" strike="noStrike">
                        <a:latin typeface="Arial"/>
                        <a:ea typeface="Arial"/>
                        <a:cs typeface="Arial"/>
                        <a:sym typeface="Arial"/>
                      </a:endParaRPr>
                    </a:p>
                  </a:txBody>
                  <a:tcPr marT="41475" marB="41475"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534" name="Google Shape;534;p42"/>
          <p:cNvSpPr/>
          <p:nvPr/>
        </p:nvSpPr>
        <p:spPr>
          <a:xfrm>
            <a:off x="4633575" y="1069199"/>
            <a:ext cx="3960000" cy="2472300"/>
          </a:xfrm>
          <a:prstGeom prst="rect">
            <a:avLst/>
          </a:prstGeom>
          <a:solidFill>
            <a:schemeClr val="lt2"/>
          </a:solidFill>
          <a:ln>
            <a:noFill/>
          </a:ln>
        </p:spPr>
        <p:txBody>
          <a:bodyPr anchorCtr="0" anchor="ctr" bIns="39875" lIns="79775" spcFirstLastPara="1" rIns="79775" wrap="square" tIns="398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Arial"/>
              <a:ea typeface="Arial"/>
              <a:cs typeface="Arial"/>
              <a:sym typeface="Arial"/>
            </a:endParaRPr>
          </a:p>
        </p:txBody>
      </p:sp>
      <p:sp>
        <p:nvSpPr>
          <p:cNvPr id="535" name="Google Shape;535;p42"/>
          <p:cNvSpPr/>
          <p:nvPr/>
        </p:nvSpPr>
        <p:spPr>
          <a:xfrm>
            <a:off x="512675" y="1069200"/>
            <a:ext cx="3960000" cy="2472300"/>
          </a:xfrm>
          <a:prstGeom prst="rect">
            <a:avLst/>
          </a:prstGeom>
          <a:solidFill>
            <a:schemeClr val="lt2"/>
          </a:solidFill>
          <a:ln>
            <a:noFill/>
          </a:ln>
        </p:spPr>
        <p:txBody>
          <a:bodyPr anchorCtr="0" anchor="ctr" bIns="39875" lIns="79775" spcFirstLastPara="1" rIns="79775" wrap="square" tIns="398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Arial"/>
              <a:ea typeface="Arial"/>
              <a:cs typeface="Arial"/>
              <a:sym typeface="Arial"/>
            </a:endParaRPr>
          </a:p>
        </p:txBody>
      </p:sp>
      <p:sp>
        <p:nvSpPr>
          <p:cNvPr id="536" name="Google Shape;536;p42"/>
          <p:cNvSpPr/>
          <p:nvPr/>
        </p:nvSpPr>
        <p:spPr>
          <a:xfrm>
            <a:off x="502950" y="3696775"/>
            <a:ext cx="8090400" cy="391500"/>
          </a:xfrm>
          <a:prstGeom prst="rect">
            <a:avLst/>
          </a:prstGeom>
          <a:solidFill>
            <a:srgbClr val="F29206"/>
          </a:solidFill>
          <a:ln>
            <a:noFill/>
          </a:ln>
        </p:spPr>
        <p:txBody>
          <a:bodyPr anchorCtr="0" anchor="ctr" bIns="39875" lIns="157050" spcFirstLastPara="1" rIns="79775" wrap="square" tIns="39875">
            <a:noAutofit/>
          </a:bodyPr>
          <a:lstStyle/>
          <a:p>
            <a:pPr indent="0" lvl="0" marL="0" marR="0" rtl="0" algn="l">
              <a:lnSpc>
                <a:spcPct val="90000"/>
              </a:lnSpc>
              <a:spcBef>
                <a:spcPts val="0"/>
              </a:spcBef>
              <a:spcAft>
                <a:spcPts val="0"/>
              </a:spcAft>
              <a:buClr>
                <a:srgbClr val="000000"/>
              </a:buClr>
              <a:buSzPts val="1200"/>
              <a:buFont typeface="Arial"/>
              <a:buNone/>
            </a:pPr>
            <a:r>
              <a:rPr b="0" i="0" lang="ja" sz="1200" u="none" cap="none" strike="noStrike">
                <a:solidFill>
                  <a:schemeClr val="lt1"/>
                </a:solidFill>
                <a:latin typeface="Arial"/>
                <a:ea typeface="Arial"/>
                <a:cs typeface="Arial"/>
                <a:sym typeface="Arial"/>
              </a:rPr>
              <a:t>本社・営業所・チエルホームページ</a:t>
            </a:r>
            <a:endParaRPr b="0" i="0" sz="1200" u="none" cap="none" strike="noStrike">
              <a:solidFill>
                <a:schemeClr val="lt1"/>
              </a:solidFill>
              <a:latin typeface="Arial"/>
              <a:ea typeface="Arial"/>
              <a:cs typeface="Arial"/>
              <a:sym typeface="Arial"/>
            </a:endParaRPr>
          </a:p>
        </p:txBody>
      </p:sp>
      <p:sp>
        <p:nvSpPr>
          <p:cNvPr id="537" name="Google Shape;537;p42"/>
          <p:cNvSpPr/>
          <p:nvPr/>
        </p:nvSpPr>
        <p:spPr>
          <a:xfrm>
            <a:off x="723451" y="6328450"/>
            <a:ext cx="7493400" cy="195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ja" sz="800" u="none" cap="none" strike="noStrike">
                <a:solidFill>
                  <a:schemeClr val="dk1"/>
                </a:solidFill>
                <a:latin typeface="Arial"/>
                <a:ea typeface="Arial"/>
                <a:cs typeface="Arial"/>
                <a:sym typeface="Arial"/>
              </a:rPr>
              <a:t>※記載されている会社名および商品名は各社の商標もしくは登録商標です。※記載の仕様などは予告なく変更になる場合があります。予めご了承ください。</a:t>
            </a:r>
            <a:endParaRPr b="0" i="0" u="none" cap="none" strike="noStrike">
              <a:solidFill>
                <a:srgbClr val="000000"/>
              </a:solidFill>
              <a:latin typeface="Arial"/>
              <a:ea typeface="Arial"/>
              <a:cs typeface="Arial"/>
              <a:sym typeface="Arial"/>
            </a:endParaRPr>
          </a:p>
        </p:txBody>
      </p:sp>
      <p:sp>
        <p:nvSpPr>
          <p:cNvPr id="538" name="Google Shape;538;p42"/>
          <p:cNvSpPr/>
          <p:nvPr/>
        </p:nvSpPr>
        <p:spPr>
          <a:xfrm>
            <a:off x="503050" y="1065100"/>
            <a:ext cx="3960000" cy="391500"/>
          </a:xfrm>
          <a:prstGeom prst="rect">
            <a:avLst/>
          </a:prstGeom>
          <a:solidFill>
            <a:srgbClr val="55A26C"/>
          </a:solidFill>
          <a:ln>
            <a:noFill/>
          </a:ln>
        </p:spPr>
        <p:txBody>
          <a:bodyPr anchorCtr="0" anchor="ctr" bIns="39875" lIns="219850" spcFirstLastPara="1" rIns="79775" wrap="square" tIns="39875">
            <a:noAutofit/>
          </a:bodyPr>
          <a:lstStyle/>
          <a:p>
            <a:pPr indent="0" lvl="0" marL="0" marR="0" rtl="0" algn="l">
              <a:lnSpc>
                <a:spcPct val="120000"/>
              </a:lnSpc>
              <a:spcBef>
                <a:spcPts val="0"/>
              </a:spcBef>
              <a:spcAft>
                <a:spcPts val="0"/>
              </a:spcAft>
              <a:buClr>
                <a:srgbClr val="000000"/>
              </a:buClr>
              <a:buSzPts val="1400"/>
              <a:buFont typeface="Arial"/>
              <a:buNone/>
            </a:pPr>
            <a:r>
              <a:rPr b="1" i="0" lang="ja" sz="1400" u="none" cap="none" strike="noStrike">
                <a:solidFill>
                  <a:schemeClr val="lt1"/>
                </a:solidFill>
                <a:latin typeface="Arial"/>
                <a:ea typeface="Arial"/>
                <a:cs typeface="Arial"/>
                <a:sym typeface="Arial"/>
              </a:rPr>
              <a:t>資料請求・お問い合わせ</a:t>
            </a:r>
            <a:r>
              <a:rPr b="1" lang="ja">
                <a:solidFill>
                  <a:schemeClr val="lt1"/>
                </a:solidFill>
              </a:rPr>
              <a:t>　</a:t>
            </a:r>
            <a:r>
              <a:rPr b="0" i="0" lang="ja" sz="900" u="none" cap="none" strike="noStrike">
                <a:solidFill>
                  <a:schemeClr val="lt1"/>
                </a:solidFill>
                <a:latin typeface="Arial"/>
                <a:ea typeface="Arial"/>
                <a:cs typeface="Arial"/>
                <a:sym typeface="Arial"/>
              </a:rPr>
              <a:t>導入をご検討中のお客様</a:t>
            </a:r>
            <a:endParaRPr b="1" i="0" sz="1200" u="none" cap="none" strike="noStrike">
              <a:solidFill>
                <a:schemeClr val="lt1"/>
              </a:solidFill>
              <a:latin typeface="Arial"/>
              <a:ea typeface="Arial"/>
              <a:cs typeface="Arial"/>
              <a:sym typeface="Arial"/>
            </a:endParaRPr>
          </a:p>
        </p:txBody>
      </p:sp>
      <p:sp>
        <p:nvSpPr>
          <p:cNvPr id="539" name="Google Shape;539;p42"/>
          <p:cNvSpPr/>
          <p:nvPr/>
        </p:nvSpPr>
        <p:spPr>
          <a:xfrm>
            <a:off x="571044" y="1628567"/>
            <a:ext cx="3783300" cy="333300"/>
          </a:xfrm>
          <a:prstGeom prst="rect">
            <a:avLst/>
          </a:prstGeom>
          <a:noFill/>
          <a:ln>
            <a:noFill/>
          </a:ln>
        </p:spPr>
        <p:txBody>
          <a:bodyPr anchorCtr="0" anchor="t" bIns="39875" lIns="219850" spcFirstLastPara="1" rIns="79775" wrap="square" tIns="39875">
            <a:noAutofit/>
          </a:bodyPr>
          <a:lstStyle/>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chemeClr val="dk1"/>
                </a:solidFill>
                <a:latin typeface="Arial"/>
                <a:ea typeface="Arial"/>
                <a:cs typeface="Arial"/>
                <a:sym typeface="Arial"/>
              </a:rPr>
              <a:t>どんなご要望でもお気軽にお問い合わせください。</a:t>
            </a:r>
            <a:endParaRPr b="0" i="0" sz="1000" u="none" cap="none" strike="noStrike">
              <a:solidFill>
                <a:schemeClr val="dk2"/>
              </a:solidFill>
              <a:latin typeface="Arial"/>
              <a:ea typeface="Arial"/>
              <a:cs typeface="Arial"/>
              <a:sym typeface="Arial"/>
            </a:endParaRPr>
          </a:p>
        </p:txBody>
      </p:sp>
      <p:sp>
        <p:nvSpPr>
          <p:cNvPr id="540" name="Google Shape;540;p42"/>
          <p:cNvSpPr/>
          <p:nvPr/>
        </p:nvSpPr>
        <p:spPr>
          <a:xfrm>
            <a:off x="4637175" y="1063050"/>
            <a:ext cx="3960000" cy="391500"/>
          </a:xfrm>
          <a:prstGeom prst="rect">
            <a:avLst/>
          </a:prstGeom>
          <a:solidFill>
            <a:srgbClr val="55A26C"/>
          </a:solidFill>
          <a:ln>
            <a:noFill/>
          </a:ln>
        </p:spPr>
        <p:txBody>
          <a:bodyPr anchorCtr="0" anchor="ctr" bIns="39875" lIns="219850" spcFirstLastPara="1" rIns="79775" wrap="square" tIns="39875">
            <a:noAutofit/>
          </a:bodyPr>
          <a:lstStyle/>
          <a:p>
            <a:pPr indent="0" lvl="0" marL="0" marR="0" rtl="0" algn="l">
              <a:lnSpc>
                <a:spcPct val="120000"/>
              </a:lnSpc>
              <a:spcBef>
                <a:spcPts val="0"/>
              </a:spcBef>
              <a:spcAft>
                <a:spcPts val="0"/>
              </a:spcAft>
              <a:buClr>
                <a:srgbClr val="000000"/>
              </a:buClr>
              <a:buSzPts val="1400"/>
              <a:buFont typeface="Arial"/>
              <a:buNone/>
            </a:pPr>
            <a:r>
              <a:rPr b="1" i="0" lang="ja" sz="1400" u="none" cap="none" strike="noStrike">
                <a:solidFill>
                  <a:schemeClr val="lt1"/>
                </a:solidFill>
                <a:latin typeface="Arial"/>
                <a:ea typeface="Arial"/>
                <a:cs typeface="Arial"/>
                <a:sym typeface="Arial"/>
              </a:rPr>
              <a:t>お客様サポート</a:t>
            </a:r>
            <a:r>
              <a:rPr b="1" lang="ja">
                <a:solidFill>
                  <a:schemeClr val="lt1"/>
                </a:solidFill>
              </a:rPr>
              <a:t>　</a:t>
            </a:r>
            <a:r>
              <a:rPr b="0" i="0" lang="ja" sz="900" u="none" cap="none" strike="noStrike">
                <a:solidFill>
                  <a:schemeClr val="lt1"/>
                </a:solidFill>
                <a:latin typeface="Arial"/>
                <a:ea typeface="Arial"/>
                <a:cs typeface="Arial"/>
                <a:sym typeface="Arial"/>
              </a:rPr>
              <a:t>製品をご利用いただいているお客様</a:t>
            </a:r>
            <a:endParaRPr b="0" i="0" sz="900" u="none" cap="none" strike="noStrike">
              <a:solidFill>
                <a:schemeClr val="lt1"/>
              </a:solidFill>
              <a:latin typeface="Arial"/>
              <a:ea typeface="Arial"/>
              <a:cs typeface="Arial"/>
              <a:sym typeface="Arial"/>
            </a:endParaRPr>
          </a:p>
        </p:txBody>
      </p:sp>
      <p:sp>
        <p:nvSpPr>
          <p:cNvPr id="541" name="Google Shape;541;p42"/>
          <p:cNvSpPr/>
          <p:nvPr/>
        </p:nvSpPr>
        <p:spPr>
          <a:xfrm>
            <a:off x="4622197" y="1627584"/>
            <a:ext cx="3789300" cy="362700"/>
          </a:xfrm>
          <a:prstGeom prst="rect">
            <a:avLst/>
          </a:prstGeom>
          <a:noFill/>
          <a:ln>
            <a:noFill/>
          </a:ln>
        </p:spPr>
        <p:txBody>
          <a:bodyPr anchorCtr="0" anchor="t" bIns="39875" lIns="219850" spcFirstLastPara="1" rIns="79775" wrap="square" tIns="39875">
            <a:noAutofit/>
          </a:bodyPr>
          <a:lstStyle/>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chemeClr val="dk2"/>
                </a:solidFill>
                <a:latin typeface="Arial"/>
                <a:ea typeface="Arial"/>
                <a:cs typeface="Arial"/>
                <a:sym typeface="Arial"/>
              </a:rPr>
              <a:t>製品についてご不明な点がございましたら、</a:t>
            </a:r>
            <a:endParaRPr b="0"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chemeClr val="dk2"/>
                </a:solidFill>
                <a:latin typeface="Arial"/>
                <a:ea typeface="Arial"/>
                <a:cs typeface="Arial"/>
                <a:sym typeface="Arial"/>
              </a:rPr>
              <a:t>最初に「</a:t>
            </a:r>
            <a:r>
              <a:rPr lang="ja" sz="1000">
                <a:solidFill>
                  <a:schemeClr val="dk2"/>
                </a:solidFill>
              </a:rPr>
              <a:t>CHIeru 製品サポート</a:t>
            </a:r>
            <a:r>
              <a:rPr b="0" i="0" lang="ja" sz="1000" u="none" cap="none" strike="noStrike">
                <a:solidFill>
                  <a:schemeClr val="dk2"/>
                </a:solidFill>
                <a:latin typeface="Arial"/>
                <a:ea typeface="Arial"/>
                <a:cs typeface="Arial"/>
                <a:sym typeface="Arial"/>
              </a:rPr>
              <a:t>」をご参照ください。</a:t>
            </a:r>
            <a:endParaRPr b="0" i="0" sz="1200" u="none" cap="none" strike="noStrike">
              <a:solidFill>
                <a:srgbClr val="000000"/>
              </a:solidFill>
              <a:latin typeface="Arial"/>
              <a:ea typeface="Arial"/>
              <a:cs typeface="Arial"/>
              <a:sym typeface="Arial"/>
            </a:endParaRPr>
          </a:p>
        </p:txBody>
      </p:sp>
      <p:sp>
        <p:nvSpPr>
          <p:cNvPr id="542" name="Google Shape;542;p42"/>
          <p:cNvSpPr/>
          <p:nvPr/>
        </p:nvSpPr>
        <p:spPr>
          <a:xfrm>
            <a:off x="4086975" y="725425"/>
            <a:ext cx="4679400" cy="2097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800"/>
              <a:buFont typeface="Arial"/>
              <a:buNone/>
            </a:pPr>
            <a:r>
              <a:rPr b="0" i="0" lang="ja" sz="900" u="none" cap="none" strike="noStrike">
                <a:latin typeface="Helvetica Neue"/>
                <a:ea typeface="Helvetica Neue"/>
                <a:cs typeface="Helvetica Neue"/>
                <a:sym typeface="Helvetica Neue"/>
              </a:rPr>
              <a:t>お電話は、土日祝・弊社指定休日</a:t>
            </a:r>
            <a:r>
              <a:rPr lang="ja" sz="900">
                <a:latin typeface="Helvetica Neue"/>
                <a:ea typeface="Helvetica Neue"/>
                <a:cs typeface="Helvetica Neue"/>
                <a:sym typeface="Helvetica Neue"/>
              </a:rPr>
              <a:t>を</a:t>
            </a:r>
            <a:r>
              <a:rPr b="0" i="0" lang="ja" sz="900" u="none" cap="none" strike="noStrike">
                <a:latin typeface="Helvetica Neue"/>
                <a:ea typeface="Helvetica Neue"/>
                <a:cs typeface="Helvetica Neue"/>
                <a:sym typeface="Helvetica Neue"/>
              </a:rPr>
              <a:t>除く午前</a:t>
            </a:r>
            <a:r>
              <a:rPr lang="ja" sz="900">
                <a:latin typeface="Helvetica Neue"/>
                <a:ea typeface="Helvetica Neue"/>
                <a:cs typeface="Helvetica Neue"/>
                <a:sym typeface="Helvetica Neue"/>
              </a:rPr>
              <a:t>10:00</a:t>
            </a:r>
            <a:r>
              <a:rPr b="0" i="0" lang="ja" sz="900" u="none" cap="none" strike="noStrike">
                <a:latin typeface="Helvetica Neue"/>
                <a:ea typeface="Helvetica Neue"/>
                <a:cs typeface="Helvetica Neue"/>
                <a:sym typeface="Helvetica Neue"/>
              </a:rPr>
              <a:t>～午後</a:t>
            </a:r>
            <a:r>
              <a:rPr lang="ja" sz="900">
                <a:latin typeface="Helvetica Neue"/>
                <a:ea typeface="Helvetica Neue"/>
                <a:cs typeface="Helvetica Neue"/>
                <a:sym typeface="Helvetica Neue"/>
              </a:rPr>
              <a:t>5:00</a:t>
            </a:r>
            <a:r>
              <a:rPr b="0" i="0" lang="ja" sz="900" u="none" cap="none" strike="noStrike">
                <a:latin typeface="Helvetica Neue"/>
                <a:ea typeface="Helvetica Neue"/>
                <a:cs typeface="Helvetica Neue"/>
                <a:sym typeface="Helvetica Neue"/>
              </a:rPr>
              <a:t>まで受け付けております</a:t>
            </a:r>
            <a:endParaRPr b="0" i="0" sz="1300" u="none" cap="none" strike="noStrike">
              <a:latin typeface="Arial"/>
              <a:ea typeface="Arial"/>
              <a:cs typeface="Arial"/>
              <a:sym typeface="Arial"/>
            </a:endParaRPr>
          </a:p>
        </p:txBody>
      </p:sp>
      <p:sp>
        <p:nvSpPr>
          <p:cNvPr id="543" name="Google Shape;543;p42"/>
          <p:cNvSpPr/>
          <p:nvPr/>
        </p:nvSpPr>
        <p:spPr>
          <a:xfrm>
            <a:off x="4625210" y="2359868"/>
            <a:ext cx="3783300" cy="223500"/>
          </a:xfrm>
          <a:prstGeom prst="rect">
            <a:avLst/>
          </a:prstGeom>
          <a:noFill/>
          <a:ln>
            <a:noFill/>
          </a:ln>
        </p:spPr>
        <p:txBody>
          <a:bodyPr anchorCtr="0" anchor="t" bIns="39875" lIns="219850" spcFirstLastPara="1" rIns="79775" wrap="square" tIns="39875">
            <a:noAutofit/>
          </a:bodyPr>
          <a:lstStyle/>
          <a:p>
            <a:pPr indent="0" lvl="0" marL="0" marR="0" rtl="0" algn="l">
              <a:lnSpc>
                <a:spcPct val="100000"/>
              </a:lnSpc>
              <a:spcBef>
                <a:spcPts val="0"/>
              </a:spcBef>
              <a:spcAft>
                <a:spcPts val="0"/>
              </a:spcAft>
              <a:buClr>
                <a:srgbClr val="000000"/>
              </a:buClr>
              <a:buSzPts val="900"/>
              <a:buFont typeface="Arial"/>
              <a:buNone/>
            </a:pPr>
            <a:r>
              <a:rPr b="0" i="0" lang="ja" sz="900" u="none" cap="none" strike="noStrike">
                <a:solidFill>
                  <a:schemeClr val="dk2"/>
                </a:solidFill>
                <a:latin typeface="Arial"/>
                <a:ea typeface="Arial"/>
                <a:cs typeface="Arial"/>
                <a:sym typeface="Arial"/>
              </a:rPr>
              <a:t>問題が解決できない場合、下記の方法でお問い合わせください。</a:t>
            </a:r>
            <a:endParaRPr b="0" i="0" sz="1200" u="none" cap="none" strike="noStrike">
              <a:solidFill>
                <a:srgbClr val="000000"/>
              </a:solidFill>
              <a:latin typeface="Arial"/>
              <a:ea typeface="Arial"/>
              <a:cs typeface="Arial"/>
              <a:sym typeface="Arial"/>
            </a:endParaRPr>
          </a:p>
        </p:txBody>
      </p:sp>
      <p:sp>
        <p:nvSpPr>
          <p:cNvPr id="544" name="Google Shape;544;p42"/>
          <p:cNvSpPr/>
          <p:nvPr/>
        </p:nvSpPr>
        <p:spPr>
          <a:xfrm>
            <a:off x="5077024" y="2050500"/>
            <a:ext cx="1754400" cy="2793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200"/>
              <a:buFont typeface="Arial"/>
              <a:buNone/>
            </a:pPr>
            <a:r>
              <a:rPr lang="ja" sz="1200">
                <a:solidFill>
                  <a:srgbClr val="0070F5"/>
                </a:solidFill>
                <a:latin typeface="Merriweather Sans"/>
                <a:ea typeface="Merriweather Sans"/>
                <a:cs typeface="Merriweather Sans"/>
                <a:sym typeface="Merriweather Sans"/>
              </a:rPr>
              <a:t>support.chieru.net</a:t>
            </a:r>
            <a:endParaRPr b="0" i="0" sz="1200" u="none" cap="none" strike="noStrike">
              <a:solidFill>
                <a:srgbClr val="0070F5"/>
              </a:solidFill>
              <a:latin typeface="Merriweather Sans"/>
              <a:ea typeface="Merriweather Sans"/>
              <a:cs typeface="Merriweather Sans"/>
              <a:sym typeface="Merriweather Sans"/>
            </a:endParaRPr>
          </a:p>
        </p:txBody>
      </p:sp>
      <p:sp>
        <p:nvSpPr>
          <p:cNvPr id="545" name="Google Shape;545;p42">
            <a:hlinkClick r:id="rId3"/>
          </p:cNvPr>
          <p:cNvSpPr/>
          <p:nvPr/>
        </p:nvSpPr>
        <p:spPr>
          <a:xfrm>
            <a:off x="5113550" y="2122833"/>
            <a:ext cx="1445700" cy="225300"/>
          </a:xfrm>
          <a:prstGeom prst="rect">
            <a:avLst/>
          </a:prstGeom>
          <a:noFill/>
          <a:ln>
            <a:noFill/>
          </a:ln>
        </p:spPr>
        <p:txBody>
          <a:bodyPr anchorCtr="0" anchor="ctr" bIns="39875" lIns="79775" spcFirstLastPara="1" rIns="79775" wrap="square" tIns="398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grpSp>
        <p:nvGrpSpPr>
          <p:cNvPr id="546" name="Google Shape;546;p42"/>
          <p:cNvGrpSpPr/>
          <p:nvPr/>
        </p:nvGrpSpPr>
        <p:grpSpPr>
          <a:xfrm>
            <a:off x="4867601" y="2649138"/>
            <a:ext cx="1691724" cy="820186"/>
            <a:chOff x="5298846" y="2717656"/>
            <a:chExt cx="1978162" cy="904085"/>
          </a:xfrm>
        </p:grpSpPr>
        <p:sp>
          <p:nvSpPr>
            <p:cNvPr id="547" name="Google Shape;547;p42"/>
            <p:cNvSpPr/>
            <p:nvPr/>
          </p:nvSpPr>
          <p:spPr>
            <a:xfrm>
              <a:off x="5546908" y="3344841"/>
              <a:ext cx="1730100" cy="2769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rgbClr val="0070F5"/>
                  </a:solidFill>
                  <a:latin typeface="Arial"/>
                  <a:ea typeface="Arial"/>
                  <a:cs typeface="Arial"/>
                  <a:sym typeface="Arial"/>
                </a:rPr>
                <a:t>support@chieru.co.jp </a:t>
              </a:r>
              <a:endParaRPr b="0" i="0" sz="1000" u="none" cap="none" strike="noStrike">
                <a:solidFill>
                  <a:srgbClr val="0070F5"/>
                </a:solidFill>
                <a:latin typeface="Arial"/>
                <a:ea typeface="Arial"/>
                <a:cs typeface="Arial"/>
                <a:sym typeface="Arial"/>
              </a:endParaRPr>
            </a:p>
          </p:txBody>
        </p:sp>
        <p:sp>
          <p:nvSpPr>
            <p:cNvPr id="548" name="Google Shape;548;p42"/>
            <p:cNvSpPr/>
            <p:nvPr/>
          </p:nvSpPr>
          <p:spPr>
            <a:xfrm>
              <a:off x="5546908" y="2717656"/>
              <a:ext cx="1364400" cy="3078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2"/>
                  </a:solidFill>
                  <a:latin typeface="Arial"/>
                  <a:ea typeface="Arial"/>
                  <a:cs typeface="Arial"/>
                  <a:sym typeface="Arial"/>
                </a:rPr>
                <a:t>03-5781-8110</a:t>
              </a:r>
              <a:endParaRPr b="0" i="0" sz="1200" u="none" cap="none" strike="noStrike">
                <a:solidFill>
                  <a:srgbClr val="000000"/>
                </a:solidFill>
                <a:latin typeface="Arial"/>
                <a:ea typeface="Arial"/>
                <a:cs typeface="Arial"/>
                <a:sym typeface="Arial"/>
              </a:endParaRPr>
            </a:p>
          </p:txBody>
        </p:sp>
        <p:sp>
          <p:nvSpPr>
            <p:cNvPr id="549" name="Google Shape;549;p42"/>
            <p:cNvSpPr/>
            <p:nvPr/>
          </p:nvSpPr>
          <p:spPr>
            <a:xfrm>
              <a:off x="5546908" y="3030997"/>
              <a:ext cx="1364400" cy="3078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200"/>
                <a:buFont typeface="Arial"/>
                <a:buNone/>
              </a:pPr>
              <a:r>
                <a:rPr b="0" i="0" lang="ja" sz="1200" u="none" cap="none" strike="noStrike">
                  <a:solidFill>
                    <a:schemeClr val="dk2"/>
                  </a:solidFill>
                  <a:latin typeface="Arial"/>
                  <a:ea typeface="Arial"/>
                  <a:cs typeface="Arial"/>
                  <a:sym typeface="Arial"/>
                </a:rPr>
                <a:t>03-6712-9461</a:t>
              </a:r>
              <a:endParaRPr b="0" i="0" sz="1200" u="none" cap="none" strike="noStrike">
                <a:solidFill>
                  <a:srgbClr val="000000"/>
                </a:solidFill>
                <a:latin typeface="Arial"/>
                <a:ea typeface="Arial"/>
                <a:cs typeface="Arial"/>
                <a:sym typeface="Arial"/>
              </a:endParaRPr>
            </a:p>
          </p:txBody>
        </p:sp>
        <p:sp>
          <p:nvSpPr>
            <p:cNvPr id="550" name="Google Shape;550;p42">
              <a:hlinkClick r:id="rId4"/>
            </p:cNvPr>
            <p:cNvSpPr/>
            <p:nvPr/>
          </p:nvSpPr>
          <p:spPr>
            <a:xfrm>
              <a:off x="5590121" y="3351488"/>
              <a:ext cx="1643400" cy="263700"/>
            </a:xfrm>
            <a:prstGeom prst="rect">
              <a:avLst/>
            </a:prstGeom>
            <a:noFill/>
            <a:ln>
              <a:noFill/>
            </a:ln>
          </p:spPr>
          <p:txBody>
            <a:bodyPr anchorCtr="0" anchor="ctr" bIns="39875" lIns="79775" spcFirstLastPara="1" rIns="79775" wrap="square" tIns="398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551" name="Google Shape;551;p42"/>
            <p:cNvPicPr preferRelativeResize="0"/>
            <p:nvPr/>
          </p:nvPicPr>
          <p:blipFill rotWithShape="1">
            <a:blip r:embed="rId5">
              <a:alphaModFix/>
            </a:blip>
            <a:srcRect b="0" l="0" r="0" t="0"/>
            <a:stretch/>
          </p:blipFill>
          <p:spPr>
            <a:xfrm>
              <a:off x="5306129" y="3100510"/>
              <a:ext cx="180000" cy="168750"/>
            </a:xfrm>
            <a:prstGeom prst="rect">
              <a:avLst/>
            </a:prstGeom>
            <a:noFill/>
            <a:ln>
              <a:noFill/>
            </a:ln>
          </p:spPr>
        </p:pic>
        <p:pic>
          <p:nvPicPr>
            <p:cNvPr id="552" name="Google Shape;552;p42"/>
            <p:cNvPicPr preferRelativeResize="0"/>
            <p:nvPr/>
          </p:nvPicPr>
          <p:blipFill rotWithShape="1">
            <a:blip r:embed="rId6">
              <a:alphaModFix/>
            </a:blip>
            <a:srcRect b="0" l="0" r="0" t="0"/>
            <a:stretch/>
          </p:blipFill>
          <p:spPr>
            <a:xfrm>
              <a:off x="5298846" y="3411340"/>
              <a:ext cx="180000" cy="144000"/>
            </a:xfrm>
            <a:prstGeom prst="rect">
              <a:avLst/>
            </a:prstGeom>
            <a:noFill/>
            <a:ln>
              <a:noFill/>
            </a:ln>
          </p:spPr>
        </p:pic>
        <p:pic>
          <p:nvPicPr>
            <p:cNvPr id="553" name="Google Shape;553;p42"/>
            <p:cNvPicPr preferRelativeResize="0"/>
            <p:nvPr/>
          </p:nvPicPr>
          <p:blipFill rotWithShape="1">
            <a:blip r:embed="rId7">
              <a:alphaModFix/>
            </a:blip>
            <a:srcRect b="0" l="0" r="0" t="0"/>
            <a:stretch/>
          </p:blipFill>
          <p:spPr>
            <a:xfrm>
              <a:off x="5306129" y="2797454"/>
              <a:ext cx="180000" cy="148180"/>
            </a:xfrm>
            <a:prstGeom prst="rect">
              <a:avLst/>
            </a:prstGeom>
            <a:noFill/>
            <a:ln>
              <a:noFill/>
            </a:ln>
          </p:spPr>
        </p:pic>
      </p:grpSp>
      <p:pic>
        <p:nvPicPr>
          <p:cNvPr id="554" name="Google Shape;554;p42"/>
          <p:cNvPicPr preferRelativeResize="0"/>
          <p:nvPr/>
        </p:nvPicPr>
        <p:blipFill rotWithShape="1">
          <a:blip r:embed="rId8">
            <a:alphaModFix/>
          </a:blip>
          <a:srcRect b="0" l="0" r="0" t="0"/>
          <a:stretch/>
        </p:blipFill>
        <p:spPr>
          <a:xfrm>
            <a:off x="4867590" y="2163288"/>
            <a:ext cx="138548" cy="138548"/>
          </a:xfrm>
          <a:prstGeom prst="rect">
            <a:avLst/>
          </a:prstGeom>
          <a:noFill/>
          <a:ln>
            <a:noFill/>
          </a:ln>
        </p:spPr>
      </p:pic>
      <p:grpSp>
        <p:nvGrpSpPr>
          <p:cNvPr id="555" name="Google Shape;555;p42"/>
          <p:cNvGrpSpPr/>
          <p:nvPr/>
        </p:nvGrpSpPr>
        <p:grpSpPr>
          <a:xfrm>
            <a:off x="818646" y="1894717"/>
            <a:ext cx="1978045" cy="820186"/>
            <a:chOff x="742538" y="2717656"/>
            <a:chExt cx="2312962" cy="904085"/>
          </a:xfrm>
        </p:grpSpPr>
        <p:sp>
          <p:nvSpPr>
            <p:cNvPr id="556" name="Google Shape;556;p42"/>
            <p:cNvSpPr/>
            <p:nvPr/>
          </p:nvSpPr>
          <p:spPr>
            <a:xfrm>
              <a:off x="990600" y="3344841"/>
              <a:ext cx="2064900" cy="2769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rgbClr val="0070F5"/>
                  </a:solidFill>
                  <a:latin typeface="Arial"/>
                  <a:ea typeface="Arial"/>
                  <a:cs typeface="Arial"/>
                  <a:sym typeface="Arial"/>
                </a:rPr>
                <a:t>chieru-sales@chieru.co.jp </a:t>
              </a:r>
              <a:endParaRPr b="0" i="0" sz="1000" u="none" cap="none" strike="noStrike">
                <a:solidFill>
                  <a:srgbClr val="0070F5"/>
                </a:solidFill>
                <a:latin typeface="Arial"/>
                <a:ea typeface="Arial"/>
                <a:cs typeface="Arial"/>
                <a:sym typeface="Arial"/>
              </a:endParaRPr>
            </a:p>
          </p:txBody>
        </p:sp>
        <p:sp>
          <p:nvSpPr>
            <p:cNvPr id="557" name="Google Shape;557;p42"/>
            <p:cNvSpPr/>
            <p:nvPr/>
          </p:nvSpPr>
          <p:spPr>
            <a:xfrm>
              <a:off x="990600" y="2717656"/>
              <a:ext cx="1364400" cy="3078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2"/>
                  </a:solidFill>
                </a:rPr>
                <a:t>03-6712-9721</a:t>
              </a:r>
              <a:endParaRPr b="1" i="0" sz="1200" u="none" cap="none" strike="noStrike">
                <a:solidFill>
                  <a:srgbClr val="000000"/>
                </a:solidFill>
              </a:endParaRPr>
            </a:p>
          </p:txBody>
        </p:sp>
        <p:sp>
          <p:nvSpPr>
            <p:cNvPr id="558" name="Google Shape;558;p42"/>
            <p:cNvSpPr/>
            <p:nvPr/>
          </p:nvSpPr>
          <p:spPr>
            <a:xfrm>
              <a:off x="990600" y="3030997"/>
              <a:ext cx="1364400" cy="3078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200"/>
                <a:buFont typeface="Arial"/>
                <a:buNone/>
              </a:pPr>
              <a:r>
                <a:rPr b="0" i="0" lang="ja" sz="1200" u="none" cap="none" strike="noStrike">
                  <a:solidFill>
                    <a:schemeClr val="dk2"/>
                  </a:solidFill>
                  <a:latin typeface="Arial"/>
                  <a:ea typeface="Arial"/>
                  <a:cs typeface="Arial"/>
                  <a:sym typeface="Arial"/>
                </a:rPr>
                <a:t>03-6712-9461</a:t>
              </a:r>
              <a:endParaRPr b="0" i="0" sz="1200" u="none" cap="none" strike="noStrike">
                <a:solidFill>
                  <a:srgbClr val="000000"/>
                </a:solidFill>
                <a:latin typeface="Arial"/>
                <a:ea typeface="Arial"/>
                <a:cs typeface="Arial"/>
                <a:sym typeface="Arial"/>
              </a:endParaRPr>
            </a:p>
          </p:txBody>
        </p:sp>
        <p:sp>
          <p:nvSpPr>
            <p:cNvPr id="559" name="Google Shape;559;p42">
              <a:hlinkClick r:id="rId9"/>
            </p:cNvPr>
            <p:cNvSpPr/>
            <p:nvPr/>
          </p:nvSpPr>
          <p:spPr>
            <a:xfrm>
              <a:off x="1033837" y="3344338"/>
              <a:ext cx="1975800" cy="276900"/>
            </a:xfrm>
            <a:prstGeom prst="rect">
              <a:avLst/>
            </a:prstGeom>
            <a:noFill/>
            <a:ln>
              <a:noFill/>
            </a:ln>
          </p:spPr>
          <p:txBody>
            <a:bodyPr anchorCtr="0" anchor="ctr" bIns="39875" lIns="79775" spcFirstLastPara="1" rIns="79775" wrap="square" tIns="398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560" name="Google Shape;560;p42"/>
            <p:cNvPicPr preferRelativeResize="0"/>
            <p:nvPr/>
          </p:nvPicPr>
          <p:blipFill rotWithShape="1">
            <a:blip r:embed="rId5">
              <a:alphaModFix/>
            </a:blip>
            <a:srcRect b="0" l="0" r="0" t="0"/>
            <a:stretch/>
          </p:blipFill>
          <p:spPr>
            <a:xfrm>
              <a:off x="749821" y="3100510"/>
              <a:ext cx="180000" cy="168750"/>
            </a:xfrm>
            <a:prstGeom prst="rect">
              <a:avLst/>
            </a:prstGeom>
            <a:noFill/>
            <a:ln>
              <a:noFill/>
            </a:ln>
          </p:spPr>
        </p:pic>
        <p:pic>
          <p:nvPicPr>
            <p:cNvPr id="561" name="Google Shape;561;p42"/>
            <p:cNvPicPr preferRelativeResize="0"/>
            <p:nvPr/>
          </p:nvPicPr>
          <p:blipFill rotWithShape="1">
            <a:blip r:embed="rId6">
              <a:alphaModFix/>
            </a:blip>
            <a:srcRect b="0" l="0" r="0" t="0"/>
            <a:stretch/>
          </p:blipFill>
          <p:spPr>
            <a:xfrm>
              <a:off x="742538" y="3411340"/>
              <a:ext cx="180000" cy="144000"/>
            </a:xfrm>
            <a:prstGeom prst="rect">
              <a:avLst/>
            </a:prstGeom>
            <a:noFill/>
            <a:ln>
              <a:noFill/>
            </a:ln>
          </p:spPr>
        </p:pic>
        <p:pic>
          <p:nvPicPr>
            <p:cNvPr id="562" name="Google Shape;562;p42"/>
            <p:cNvPicPr preferRelativeResize="0"/>
            <p:nvPr/>
          </p:nvPicPr>
          <p:blipFill rotWithShape="1">
            <a:blip r:embed="rId7">
              <a:alphaModFix/>
            </a:blip>
            <a:srcRect b="0" l="0" r="0" t="0"/>
            <a:stretch/>
          </p:blipFill>
          <p:spPr>
            <a:xfrm>
              <a:off x="749821" y="2797454"/>
              <a:ext cx="180000" cy="148180"/>
            </a:xfrm>
            <a:prstGeom prst="rect">
              <a:avLst/>
            </a:prstGeom>
            <a:noFill/>
            <a:ln>
              <a:noFill/>
            </a:ln>
          </p:spPr>
        </p:pic>
      </p:grpSp>
      <p:sp>
        <p:nvSpPr>
          <p:cNvPr id="563" name="Google Shape;563;p42"/>
          <p:cNvSpPr/>
          <p:nvPr/>
        </p:nvSpPr>
        <p:spPr>
          <a:xfrm>
            <a:off x="1192224" y="3160184"/>
            <a:ext cx="2481900" cy="251100"/>
          </a:xfrm>
          <a:prstGeom prst="rect">
            <a:avLst/>
          </a:prstGeom>
          <a:noFill/>
          <a:ln>
            <a:noFill/>
          </a:ln>
        </p:spPr>
        <p:txBody>
          <a:bodyPr anchorCtr="0" anchor="t" bIns="39875" lIns="79775" spcFirstLastPara="1" rIns="79775" wrap="square" tIns="39875">
            <a:noAutofit/>
          </a:bodyPr>
          <a:lstStyle/>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rgbClr val="0070F5"/>
                </a:solidFill>
                <a:latin typeface="Merriweather Sans"/>
                <a:ea typeface="Merriweather Sans"/>
                <a:cs typeface="Merriweather Sans"/>
                <a:sym typeface="Merriweather Sans"/>
              </a:rPr>
              <a:t>www.chieru.co.jp/mailform/inquiry/</a:t>
            </a:r>
            <a:endParaRPr b="0" i="0" sz="1000" u="none" cap="none" strike="noStrike">
              <a:solidFill>
                <a:srgbClr val="0070F5"/>
              </a:solidFill>
              <a:latin typeface="Merriweather Sans"/>
              <a:ea typeface="Merriweather Sans"/>
              <a:cs typeface="Merriweather Sans"/>
              <a:sym typeface="Merriweather Sans"/>
            </a:endParaRPr>
          </a:p>
        </p:txBody>
      </p:sp>
      <p:sp>
        <p:nvSpPr>
          <p:cNvPr id="564" name="Google Shape;564;p42">
            <a:hlinkClick r:id="rId10"/>
          </p:cNvPr>
          <p:cNvSpPr/>
          <p:nvPr/>
        </p:nvSpPr>
        <p:spPr>
          <a:xfrm>
            <a:off x="1048144" y="3191653"/>
            <a:ext cx="2388300" cy="225300"/>
          </a:xfrm>
          <a:prstGeom prst="rect">
            <a:avLst/>
          </a:prstGeom>
          <a:noFill/>
          <a:ln>
            <a:noFill/>
          </a:ln>
        </p:spPr>
        <p:txBody>
          <a:bodyPr anchorCtr="0" anchor="ctr" bIns="39875" lIns="79775" spcFirstLastPara="1" rIns="79775" wrap="square" tIns="398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565" name="Google Shape;565;p42"/>
          <p:cNvPicPr preferRelativeResize="0"/>
          <p:nvPr/>
        </p:nvPicPr>
        <p:blipFill rotWithShape="1">
          <a:blip r:embed="rId8">
            <a:alphaModFix/>
          </a:blip>
          <a:srcRect b="0" l="0" r="0" t="0"/>
          <a:stretch/>
        </p:blipFill>
        <p:spPr>
          <a:xfrm>
            <a:off x="969497" y="3188326"/>
            <a:ext cx="138548" cy="138548"/>
          </a:xfrm>
          <a:prstGeom prst="rect">
            <a:avLst/>
          </a:prstGeom>
          <a:noFill/>
          <a:ln>
            <a:noFill/>
          </a:ln>
        </p:spPr>
      </p:pic>
      <p:sp>
        <p:nvSpPr>
          <p:cNvPr id="566" name="Google Shape;566;p42"/>
          <p:cNvSpPr/>
          <p:nvPr/>
        </p:nvSpPr>
        <p:spPr>
          <a:xfrm>
            <a:off x="594658" y="2811444"/>
            <a:ext cx="3783300" cy="223500"/>
          </a:xfrm>
          <a:prstGeom prst="rect">
            <a:avLst/>
          </a:prstGeom>
          <a:noFill/>
          <a:ln>
            <a:noFill/>
          </a:ln>
        </p:spPr>
        <p:txBody>
          <a:bodyPr anchorCtr="0" anchor="t" bIns="39875" lIns="219850" spcFirstLastPara="1" rIns="79775" wrap="square" tIns="39875">
            <a:noAutofit/>
          </a:bodyPr>
          <a:lstStyle/>
          <a:p>
            <a:pPr indent="0" lvl="0" marL="0" marR="0" rtl="0" algn="l">
              <a:lnSpc>
                <a:spcPct val="100000"/>
              </a:lnSpc>
              <a:spcBef>
                <a:spcPts val="0"/>
              </a:spcBef>
              <a:spcAft>
                <a:spcPts val="0"/>
              </a:spcAft>
              <a:buClr>
                <a:srgbClr val="000000"/>
              </a:buClr>
              <a:buSzPts val="900"/>
              <a:buFont typeface="Arial"/>
              <a:buNone/>
            </a:pPr>
            <a:r>
              <a:rPr b="0" i="0" lang="ja" sz="900" u="none" cap="none" strike="noStrike">
                <a:solidFill>
                  <a:schemeClr val="dk2"/>
                </a:solidFill>
                <a:latin typeface="Arial"/>
                <a:ea typeface="Arial"/>
                <a:cs typeface="Arial"/>
                <a:sym typeface="Arial"/>
              </a:rPr>
              <a:t>お問い合わせフォームもご用意しています。</a:t>
            </a:r>
            <a:endParaRPr b="0" i="0" sz="1200" u="none" cap="none" strike="noStrike">
              <a:solidFill>
                <a:srgbClr val="000000"/>
              </a:solidFill>
              <a:latin typeface="Arial"/>
              <a:ea typeface="Arial"/>
              <a:cs typeface="Arial"/>
              <a:sym typeface="Arial"/>
            </a:endParaRPr>
          </a:p>
        </p:txBody>
      </p:sp>
      <p:sp>
        <p:nvSpPr>
          <p:cNvPr id="567" name="Google Shape;567;p42"/>
          <p:cNvSpPr/>
          <p:nvPr/>
        </p:nvSpPr>
        <p:spPr>
          <a:xfrm>
            <a:off x="3491273" y="2682895"/>
            <a:ext cx="750300" cy="167700"/>
          </a:xfrm>
          <a:prstGeom prst="rect">
            <a:avLst/>
          </a:prstGeom>
          <a:noFill/>
          <a:ln>
            <a:noFill/>
          </a:ln>
        </p:spPr>
        <p:txBody>
          <a:bodyPr anchorCtr="0" anchor="t" bIns="39875" lIns="79775" spcFirstLastPara="1" rIns="79775" wrap="square" tIns="39875">
            <a:noAutofit/>
          </a:bodyPr>
          <a:lstStyle/>
          <a:p>
            <a:pPr indent="0" lvl="0" marL="0" marR="0" rtl="0" algn="ctr">
              <a:lnSpc>
                <a:spcPct val="100000"/>
              </a:lnSpc>
              <a:spcBef>
                <a:spcPts val="0"/>
              </a:spcBef>
              <a:spcAft>
                <a:spcPts val="0"/>
              </a:spcAft>
              <a:buClr>
                <a:srgbClr val="000000"/>
              </a:buClr>
              <a:buSzPts val="500"/>
              <a:buFont typeface="Arial"/>
              <a:buNone/>
            </a:pPr>
            <a:r>
              <a:rPr b="0" i="0" lang="ja" sz="500" u="none" cap="none" strike="noStrike">
                <a:solidFill>
                  <a:schemeClr val="dk2"/>
                </a:solidFill>
                <a:latin typeface="Arial"/>
                <a:ea typeface="Arial"/>
                <a:cs typeface="Arial"/>
                <a:sym typeface="Arial"/>
              </a:rPr>
              <a:t>問い合わせフォーム</a:t>
            </a:r>
            <a:endParaRPr b="0" i="0" sz="500" u="none" cap="none" strike="noStrike">
              <a:solidFill>
                <a:schemeClr val="dk1"/>
              </a:solidFill>
              <a:latin typeface="Arial"/>
              <a:ea typeface="Arial"/>
              <a:cs typeface="Arial"/>
              <a:sym typeface="Arial"/>
            </a:endParaRPr>
          </a:p>
        </p:txBody>
      </p:sp>
      <p:sp>
        <p:nvSpPr>
          <p:cNvPr id="568" name="Google Shape;568;p42"/>
          <p:cNvSpPr/>
          <p:nvPr/>
        </p:nvSpPr>
        <p:spPr>
          <a:xfrm>
            <a:off x="7358951" y="2682900"/>
            <a:ext cx="1015500" cy="167700"/>
          </a:xfrm>
          <a:prstGeom prst="rect">
            <a:avLst/>
          </a:prstGeom>
          <a:noFill/>
          <a:ln>
            <a:noFill/>
          </a:ln>
        </p:spPr>
        <p:txBody>
          <a:bodyPr anchorCtr="0" anchor="t" bIns="39875" lIns="79775" spcFirstLastPara="1" rIns="79775" wrap="square" tIns="39875">
            <a:noAutofit/>
          </a:bodyPr>
          <a:lstStyle/>
          <a:p>
            <a:pPr indent="0" lvl="0" marL="0" marR="0" rtl="0" algn="ctr">
              <a:lnSpc>
                <a:spcPct val="100000"/>
              </a:lnSpc>
              <a:spcBef>
                <a:spcPts val="0"/>
              </a:spcBef>
              <a:spcAft>
                <a:spcPts val="0"/>
              </a:spcAft>
              <a:buClr>
                <a:srgbClr val="000000"/>
              </a:buClr>
              <a:buSzPts val="500"/>
              <a:buFont typeface="Arial"/>
              <a:buNone/>
            </a:pPr>
            <a:r>
              <a:rPr lang="ja" sz="500">
                <a:solidFill>
                  <a:schemeClr val="dk2"/>
                </a:solidFill>
              </a:rPr>
              <a:t>CHIeru 製品サポートサイト</a:t>
            </a:r>
            <a:endParaRPr b="0" i="0" sz="500" u="none" cap="none" strike="noStrike">
              <a:solidFill>
                <a:schemeClr val="dk1"/>
              </a:solidFill>
              <a:latin typeface="Arial"/>
              <a:ea typeface="Arial"/>
              <a:cs typeface="Arial"/>
              <a:sym typeface="Arial"/>
            </a:endParaRPr>
          </a:p>
        </p:txBody>
      </p:sp>
      <p:sp>
        <p:nvSpPr>
          <p:cNvPr id="569" name="Google Shape;569;p42"/>
          <p:cNvSpPr/>
          <p:nvPr/>
        </p:nvSpPr>
        <p:spPr>
          <a:xfrm>
            <a:off x="7466592" y="5520289"/>
            <a:ext cx="750300" cy="167700"/>
          </a:xfrm>
          <a:prstGeom prst="rect">
            <a:avLst/>
          </a:prstGeom>
          <a:noFill/>
          <a:ln>
            <a:noFill/>
          </a:ln>
        </p:spPr>
        <p:txBody>
          <a:bodyPr anchorCtr="0" anchor="t" bIns="39875" lIns="79775" spcFirstLastPara="1" rIns="79775" wrap="square" tIns="39875">
            <a:noAutofit/>
          </a:bodyPr>
          <a:lstStyle/>
          <a:p>
            <a:pPr indent="0" lvl="0" marL="0" marR="0" rtl="0" algn="ctr">
              <a:lnSpc>
                <a:spcPct val="100000"/>
              </a:lnSpc>
              <a:spcBef>
                <a:spcPts val="0"/>
              </a:spcBef>
              <a:spcAft>
                <a:spcPts val="0"/>
              </a:spcAft>
              <a:buClr>
                <a:srgbClr val="000000"/>
              </a:buClr>
              <a:buSzPts val="500"/>
              <a:buFont typeface="Arial"/>
              <a:buNone/>
            </a:pPr>
            <a:r>
              <a:rPr b="0" i="0" lang="ja" sz="500" u="none" cap="none" strike="noStrike">
                <a:solidFill>
                  <a:schemeClr val="dk2"/>
                </a:solidFill>
                <a:latin typeface="Arial"/>
                <a:ea typeface="Arial"/>
                <a:cs typeface="Arial"/>
                <a:sym typeface="Arial"/>
              </a:rPr>
              <a:t>チエルホームページ</a:t>
            </a:r>
            <a:endParaRPr b="0" i="0" sz="500" u="none" cap="none" strike="noStrike">
              <a:solidFill>
                <a:schemeClr val="dk1"/>
              </a:solidFill>
              <a:latin typeface="Arial"/>
              <a:ea typeface="Arial"/>
              <a:cs typeface="Arial"/>
              <a:sym typeface="Arial"/>
            </a:endParaRPr>
          </a:p>
        </p:txBody>
      </p:sp>
      <p:pic>
        <p:nvPicPr>
          <p:cNvPr id="570" name="Google Shape;570;p42"/>
          <p:cNvPicPr preferRelativeResize="0"/>
          <p:nvPr/>
        </p:nvPicPr>
        <p:blipFill>
          <a:blip r:embed="rId11">
            <a:alphaModFix/>
          </a:blip>
          <a:stretch>
            <a:fillRect/>
          </a:stretch>
        </p:blipFill>
        <p:spPr>
          <a:xfrm>
            <a:off x="7645288" y="5688000"/>
            <a:ext cx="442800" cy="442800"/>
          </a:xfrm>
          <a:prstGeom prst="rect">
            <a:avLst/>
          </a:prstGeom>
          <a:noFill/>
          <a:ln>
            <a:noFill/>
          </a:ln>
        </p:spPr>
      </p:pic>
      <p:pic>
        <p:nvPicPr>
          <p:cNvPr id="571" name="Google Shape;571;p42"/>
          <p:cNvPicPr preferRelativeResize="0"/>
          <p:nvPr/>
        </p:nvPicPr>
        <p:blipFill>
          <a:blip r:embed="rId12">
            <a:alphaModFix/>
          </a:blip>
          <a:stretch>
            <a:fillRect/>
          </a:stretch>
        </p:blipFill>
        <p:spPr>
          <a:xfrm>
            <a:off x="7645300" y="2880928"/>
            <a:ext cx="442800" cy="442800"/>
          </a:xfrm>
          <a:prstGeom prst="rect">
            <a:avLst/>
          </a:prstGeom>
          <a:noFill/>
          <a:ln>
            <a:noFill/>
          </a:ln>
        </p:spPr>
      </p:pic>
      <p:pic>
        <p:nvPicPr>
          <p:cNvPr id="572" name="Google Shape;572;p42"/>
          <p:cNvPicPr preferRelativeResize="0"/>
          <p:nvPr/>
        </p:nvPicPr>
        <p:blipFill>
          <a:blip r:embed="rId13">
            <a:alphaModFix/>
          </a:blip>
          <a:stretch>
            <a:fillRect/>
          </a:stretch>
        </p:blipFill>
        <p:spPr>
          <a:xfrm>
            <a:off x="3645851" y="2881356"/>
            <a:ext cx="441136" cy="442170"/>
          </a:xfrm>
          <a:prstGeom prst="rect">
            <a:avLst/>
          </a:prstGeom>
          <a:noFill/>
          <a:ln>
            <a:noFill/>
          </a:ln>
        </p:spPr>
      </p:pic>
      <p:sp>
        <p:nvSpPr>
          <p:cNvPr id="573" name="Google Shape;573;p42"/>
          <p:cNvSpPr txBox="1"/>
          <p:nvPr>
            <p:ph type="title"/>
          </p:nvPr>
        </p:nvSpPr>
        <p:spPr>
          <a:xfrm>
            <a:off x="204325" y="-14325"/>
            <a:ext cx="8090400" cy="6057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2800" u="sng">
                <a:latin typeface="Arial"/>
                <a:ea typeface="Arial"/>
                <a:cs typeface="Arial"/>
                <a:sym typeface="Arial"/>
              </a:rPr>
              <a:t>InterCLASS Console Support に関するお問合せ</a:t>
            </a:r>
            <a:endParaRPr sz="2800" u="sng">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7"/>
          <p:cNvSpPr txBox="1"/>
          <p:nvPr>
            <p:ph type="title"/>
          </p:nvPr>
        </p:nvSpPr>
        <p:spPr>
          <a:xfrm>
            <a:off x="204325" y="-14333"/>
            <a:ext cx="7449900" cy="605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3200" u="sng">
                <a:solidFill>
                  <a:srgbClr val="000000"/>
                </a:solidFill>
                <a:latin typeface="Arial"/>
                <a:ea typeface="Arial"/>
                <a:cs typeface="Arial"/>
                <a:sym typeface="Arial"/>
              </a:rPr>
              <a:t>目次</a:t>
            </a:r>
            <a:endParaRPr>
              <a:solidFill>
                <a:srgbClr val="000000"/>
              </a:solidFill>
            </a:endParaRPr>
          </a:p>
        </p:txBody>
      </p:sp>
      <p:sp>
        <p:nvSpPr>
          <p:cNvPr id="244" name="Google Shape;244;p27"/>
          <p:cNvSpPr txBox="1"/>
          <p:nvPr>
            <p:ph idx="1" type="body"/>
          </p:nvPr>
        </p:nvSpPr>
        <p:spPr>
          <a:xfrm>
            <a:off x="744225" y="591375"/>
            <a:ext cx="5256600" cy="5199900"/>
          </a:xfrm>
          <a:prstGeom prst="rect">
            <a:avLst/>
          </a:prstGeom>
        </p:spPr>
        <p:txBody>
          <a:bodyPr anchorCtr="0" anchor="t" bIns="91425" lIns="91425" spcFirstLastPara="1" rIns="91425" wrap="square" tIns="91425">
            <a:noAutofit/>
          </a:bodyPr>
          <a:lstStyle/>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3">
                  <a:extLst>
                    <a:ext uri="{A12FA001-AC4F-418D-AE19-62706E023703}">
                      <ahyp:hlinkClr val="tx"/>
                    </a:ext>
                  </a:extLst>
                </a:hlinkClick>
              </a:rPr>
              <a:t>管理者権限について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4">
                  <a:extLst>
                    <a:ext uri="{A12FA001-AC4F-418D-AE19-62706E023703}">
                      <ahyp:hlinkClr val="tx"/>
                    </a:ext>
                  </a:extLst>
                </a:hlinkClick>
              </a:rPr>
              <a:t>サービスアカウントの利用有無のイメージ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5">
                  <a:extLst>
                    <a:ext uri="{A12FA001-AC4F-418D-AE19-62706E023703}">
                      <ahyp:hlinkClr val="tx"/>
                    </a:ext>
                  </a:extLst>
                </a:hlinkClick>
              </a:rPr>
              <a:t>Google Cloud Platform で設定する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6">
                  <a:extLst>
                    <a:ext uri="{A12FA001-AC4F-418D-AE19-62706E023703}">
                      <ahyp:hlinkClr val="tx"/>
                    </a:ext>
                  </a:extLst>
                </a:hlinkClick>
              </a:rPr>
              <a:t>Google 管理コンソールで設定する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7">
                  <a:extLst>
                    <a:ext uri="{A12FA001-AC4F-418D-AE19-62706E023703}">
                      <ahyp:hlinkClr val="tx"/>
                    </a:ext>
                  </a:extLst>
                </a:hlinkClick>
              </a:rPr>
              <a:t>InterCLASS Console Support にログインする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8">
                  <a:extLst>
                    <a:ext uri="{A12FA001-AC4F-418D-AE19-62706E023703}">
                      <ahyp:hlinkClr val="tx"/>
                    </a:ext>
                  </a:extLst>
                </a:hlinkClick>
              </a:rPr>
              <a:t>初回ログイン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9">
                  <a:extLst>
                    <a:ext uri="{A12FA001-AC4F-418D-AE19-62706E023703}">
                      <ahyp:hlinkClr val="tx"/>
                    </a:ext>
                  </a:extLst>
                </a:hlinkClick>
              </a:rPr>
              <a:t>システム管理設定を開く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10">
                  <a:extLst>
                    <a:ext uri="{A12FA001-AC4F-418D-AE19-62706E023703}">
                      <ahyp:hlinkClr val="tx"/>
                    </a:ext>
                  </a:extLst>
                </a:hlinkClick>
              </a:rPr>
              <a:t>サービスアカウントを登録する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11">
                  <a:extLst>
                    <a:ext uri="{A12FA001-AC4F-418D-AE19-62706E023703}">
                      <ahyp:hlinkClr val="tx"/>
                    </a:ext>
                  </a:extLst>
                </a:hlinkClick>
              </a:rPr>
              <a:t>サービスアカウントの利用設定をする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12">
                  <a:extLst>
                    <a:ext uri="{A12FA001-AC4F-418D-AE19-62706E023703}">
                      <ahyp:hlinkClr val="tx"/>
                    </a:ext>
                  </a:extLst>
                </a:hlinkClick>
              </a:rPr>
              <a:t>管理者権限を設定する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13">
                  <a:extLst>
                    <a:ext uri="{A12FA001-AC4F-418D-AE19-62706E023703}">
                      <ahyp:hlinkClr val="tx"/>
                    </a:ext>
                  </a:extLst>
                </a:hlinkClick>
              </a:rPr>
              <a:t>権限編集の項目について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14">
                  <a:extLst>
                    <a:ext uri="{A12FA001-AC4F-418D-AE19-62706E023703}">
                      <ahyp:hlinkClr val="tx"/>
                    </a:ext>
                  </a:extLst>
                </a:hlinkClick>
              </a:rPr>
              <a:t>保有権限一覧の表示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15">
                  <a:extLst>
                    <a:ext uri="{A12FA001-AC4F-418D-AE19-62706E023703}">
                      <ahyp:hlinkClr val="tx"/>
                    </a:ext>
                  </a:extLst>
                </a:hlinkClick>
              </a:rPr>
              <a:t>管理者権限を削除する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16">
                  <a:extLst>
                    <a:ext uri="{A12FA001-AC4F-418D-AE19-62706E023703}">
                      <ahyp:hlinkClr val="tx"/>
                    </a:ext>
                  </a:extLst>
                </a:hlinkClick>
              </a:rPr>
              <a:t>InterCLASS Console Support からログアウトする          </a:t>
            </a:r>
            <a:endParaRPr sz="1500"/>
          </a:p>
          <a:p>
            <a:pPr indent="0" lvl="0" marL="0" rtl="0" algn="l">
              <a:lnSpc>
                <a:spcPct val="100000"/>
              </a:lnSpc>
              <a:spcBef>
                <a:spcPts val="500"/>
              </a:spcBef>
              <a:spcAft>
                <a:spcPts val="0"/>
              </a:spcAft>
              <a:buClr>
                <a:srgbClr val="000000"/>
              </a:buClr>
              <a:buFont typeface="Arial"/>
              <a:buNone/>
            </a:pPr>
            <a:r>
              <a:t/>
            </a:r>
            <a:endParaRPr b="1" sz="1000">
              <a:solidFill>
                <a:srgbClr val="000000"/>
              </a:solidFill>
              <a:latin typeface="Arial"/>
              <a:ea typeface="Arial"/>
              <a:cs typeface="Arial"/>
              <a:sym typeface="Arial"/>
            </a:endParaRPr>
          </a:p>
          <a:p>
            <a:pPr indent="0" lvl="0" marL="0" rtl="0" algn="l">
              <a:lnSpc>
                <a:spcPct val="100000"/>
              </a:lnSpc>
              <a:spcBef>
                <a:spcPts val="600"/>
              </a:spcBef>
              <a:spcAft>
                <a:spcPts val="0"/>
              </a:spcAft>
              <a:buClr>
                <a:srgbClr val="000000"/>
              </a:buClr>
              <a:buFont typeface="Arial"/>
              <a:buNone/>
            </a:pPr>
            <a:r>
              <a:rPr b="1" lang="ja" sz="1500">
                <a:solidFill>
                  <a:srgbClr val="000000"/>
                </a:solidFill>
                <a:uFill>
                  <a:noFill/>
                </a:uFill>
                <a:latin typeface="Arial"/>
                <a:ea typeface="Arial"/>
                <a:cs typeface="Arial"/>
                <a:sym typeface="Arial"/>
                <a:hlinkClick action="ppaction://hlinksldjump" r:id="rId17">
                  <a:extLst>
                    <a:ext uri="{A12FA001-AC4F-418D-AE19-62706E023703}">
                      <ahyp:hlinkClr val="tx"/>
                    </a:ext>
                  </a:extLst>
                </a:hlinkClick>
              </a:rPr>
              <a:t>InterCLASS Console Support に関するお問合せ               </a:t>
            </a:r>
            <a:endParaRPr b="1" sz="1500">
              <a:solidFill>
                <a:srgbClr val="000000"/>
              </a:solidFill>
              <a:latin typeface="Arial"/>
              <a:ea typeface="Arial"/>
              <a:cs typeface="Arial"/>
              <a:sym typeface="Arial"/>
            </a:endParaRPr>
          </a:p>
          <a:p>
            <a:pPr indent="0" lvl="0" marL="0" rtl="0" algn="l">
              <a:lnSpc>
                <a:spcPct val="100000"/>
              </a:lnSpc>
              <a:spcBef>
                <a:spcPts val="500"/>
              </a:spcBef>
              <a:spcAft>
                <a:spcPts val="0"/>
              </a:spcAft>
              <a:buClr>
                <a:srgbClr val="000000"/>
              </a:buClr>
              <a:buFont typeface="Arial"/>
              <a:buNone/>
            </a:pPr>
            <a:r>
              <a:t/>
            </a:r>
            <a:endParaRPr b="1" sz="1500">
              <a:solidFill>
                <a:srgbClr val="000000"/>
              </a:solidFill>
              <a:latin typeface="Arial"/>
              <a:ea typeface="Arial"/>
              <a:cs typeface="Arial"/>
              <a:sym typeface="Arial"/>
            </a:endParaRPr>
          </a:p>
        </p:txBody>
      </p:sp>
      <p:sp>
        <p:nvSpPr>
          <p:cNvPr id="245" name="Google Shape;245;p27"/>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246" name="Google Shape;246;p27"/>
          <p:cNvSpPr txBox="1"/>
          <p:nvPr/>
        </p:nvSpPr>
        <p:spPr>
          <a:xfrm>
            <a:off x="744225" y="5791200"/>
            <a:ext cx="5482200" cy="556800"/>
          </a:xfrm>
          <a:prstGeom prst="rect">
            <a:avLst/>
          </a:prstGeom>
          <a:noFill/>
          <a:ln cap="flat" cmpd="sng" w="28575">
            <a:solidFill>
              <a:srgbClr val="0070F5"/>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b="1" lang="ja" sz="1200">
                <a:solidFill>
                  <a:srgbClr val="003366"/>
                </a:solidFill>
              </a:rPr>
              <a:t> </a:t>
            </a:r>
            <a:r>
              <a:rPr b="1" i="0" lang="ja" sz="1200" u="none" cap="none" strike="noStrike">
                <a:solidFill>
                  <a:srgbClr val="003366"/>
                </a:solidFill>
              </a:rPr>
              <a:t>InterCLASS Console Support </a:t>
            </a:r>
            <a:r>
              <a:rPr i="0" lang="ja" sz="1200" u="none" cap="none" strike="noStrike">
                <a:solidFill>
                  <a:srgbClr val="003366"/>
                </a:solidFill>
              </a:rPr>
              <a:t>は </a:t>
            </a:r>
            <a:r>
              <a:rPr b="1" i="0" lang="ja" sz="1200" u="none" cap="none" strike="noStrike">
                <a:solidFill>
                  <a:srgbClr val="003366"/>
                </a:solidFill>
              </a:rPr>
              <a:t>Google 管理コンソール </a:t>
            </a:r>
            <a:r>
              <a:rPr i="0" lang="ja" sz="1200" u="none" cap="none" strike="noStrike">
                <a:solidFill>
                  <a:srgbClr val="003366"/>
                </a:solidFill>
              </a:rPr>
              <a:t>のユーザー管理</a:t>
            </a:r>
            <a:endParaRPr i="0" sz="1200" u="none" cap="none" strike="noStrike">
              <a:solidFill>
                <a:srgbClr val="003366"/>
              </a:solidFill>
            </a:endParaRPr>
          </a:p>
          <a:p>
            <a:pPr indent="0" lvl="0" marL="0" marR="0" rtl="0" algn="l">
              <a:lnSpc>
                <a:spcPct val="115000"/>
              </a:lnSpc>
              <a:spcBef>
                <a:spcPts val="0"/>
              </a:spcBef>
              <a:spcAft>
                <a:spcPts val="0"/>
              </a:spcAft>
              <a:buNone/>
            </a:pPr>
            <a:r>
              <a:rPr lang="ja" sz="1200">
                <a:solidFill>
                  <a:srgbClr val="003366"/>
                </a:solidFill>
              </a:rPr>
              <a:t> </a:t>
            </a:r>
            <a:r>
              <a:rPr i="0" lang="ja" sz="1200" u="none" cap="none" strike="noStrike">
                <a:solidFill>
                  <a:srgbClr val="003366"/>
                </a:solidFill>
              </a:rPr>
              <a:t>機能を拡張し、学校でのユーザー管理業務を効率化するための</a:t>
            </a:r>
            <a:r>
              <a:rPr lang="ja" sz="1200">
                <a:solidFill>
                  <a:srgbClr val="003366"/>
                </a:solidFill>
              </a:rPr>
              <a:t>ツール</a:t>
            </a:r>
            <a:r>
              <a:rPr i="0" lang="ja" sz="1200" u="none" cap="none" strike="noStrike">
                <a:solidFill>
                  <a:srgbClr val="003366"/>
                </a:solidFill>
              </a:rPr>
              <a:t>です</a:t>
            </a:r>
            <a:r>
              <a:rPr lang="ja" sz="1200">
                <a:solidFill>
                  <a:srgbClr val="003366"/>
                </a:solidFill>
              </a:rPr>
              <a:t>。</a:t>
            </a:r>
            <a:endParaRPr sz="1200">
              <a:solidFill>
                <a:srgbClr val="003366"/>
              </a:solidFill>
            </a:endParaRPr>
          </a:p>
        </p:txBody>
      </p:sp>
      <p:sp>
        <p:nvSpPr>
          <p:cNvPr id="247" name="Google Shape;247;p27"/>
          <p:cNvSpPr txBox="1"/>
          <p:nvPr>
            <p:ph idx="1" type="body"/>
          </p:nvPr>
        </p:nvSpPr>
        <p:spPr>
          <a:xfrm>
            <a:off x="5550525" y="591375"/>
            <a:ext cx="450300" cy="5199900"/>
          </a:xfrm>
          <a:prstGeom prst="rect">
            <a:avLst/>
          </a:prstGeom>
        </p:spPr>
        <p:txBody>
          <a:bodyPr anchorCtr="0" anchor="t" bIns="91425" lIns="91425" spcFirstLastPara="1" rIns="91425" wrap="square" tIns="91425">
            <a:noAutofit/>
          </a:bodyPr>
          <a:lstStyle/>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3</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4</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5</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6</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7</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8</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9</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10</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11</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12</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13</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14</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15</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16</a:t>
            </a:r>
            <a:endParaRPr b="1" sz="15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t/>
            </a:r>
            <a:endParaRPr b="1" sz="1000">
              <a:solidFill>
                <a:srgbClr val="000000"/>
              </a:solidFill>
              <a:latin typeface="Arial"/>
              <a:ea typeface="Arial"/>
              <a:cs typeface="Arial"/>
              <a:sym typeface="Arial"/>
            </a:endParaRPr>
          </a:p>
          <a:p>
            <a:pPr indent="0" lvl="0" marL="0" rtl="0" algn="r">
              <a:lnSpc>
                <a:spcPct val="100000"/>
              </a:lnSpc>
              <a:spcBef>
                <a:spcPts val="500"/>
              </a:spcBef>
              <a:spcAft>
                <a:spcPts val="0"/>
              </a:spcAft>
              <a:buClr>
                <a:srgbClr val="000000"/>
              </a:buClr>
              <a:buFont typeface="Arial"/>
              <a:buNone/>
            </a:pPr>
            <a:r>
              <a:rPr b="1" lang="ja" sz="1500">
                <a:solidFill>
                  <a:srgbClr val="000000"/>
                </a:solidFill>
                <a:latin typeface="Arial"/>
                <a:ea typeface="Arial"/>
                <a:cs typeface="Arial"/>
                <a:sym typeface="Arial"/>
              </a:rPr>
              <a:t>17</a:t>
            </a:r>
            <a:endParaRPr b="1" sz="1500">
              <a:solidFill>
                <a:srgbClr val="000000"/>
              </a:solidFill>
              <a:latin typeface="Arial"/>
              <a:ea typeface="Arial"/>
              <a:cs typeface="Arial"/>
              <a:sym typeface="Arial"/>
            </a:endParaRPr>
          </a:p>
        </p:txBody>
      </p:sp>
      <p:pic>
        <p:nvPicPr>
          <p:cNvPr id="248" name="Google Shape;248;p27"/>
          <p:cNvPicPr preferRelativeResize="0"/>
          <p:nvPr/>
        </p:nvPicPr>
        <p:blipFill rotWithShape="1">
          <a:blip r:embed="rId18">
            <a:alphaModFix/>
          </a:blip>
          <a:srcRect b="0" l="47393" r="0" t="0"/>
          <a:stretch/>
        </p:blipFill>
        <p:spPr>
          <a:xfrm rot="10800000">
            <a:off x="7625886" y="1820765"/>
            <a:ext cx="1518114" cy="2911488"/>
          </a:xfrm>
          <a:prstGeom prst="rect">
            <a:avLst/>
          </a:prstGeom>
          <a:noFill/>
          <a:ln>
            <a:noFill/>
          </a:ln>
        </p:spPr>
      </p:pic>
      <p:sp>
        <p:nvSpPr>
          <p:cNvPr id="249" name="Google Shape;249;p27"/>
          <p:cNvSpPr/>
          <p:nvPr/>
        </p:nvSpPr>
        <p:spPr>
          <a:xfrm rot="10800000">
            <a:off x="7564500" y="1305600"/>
            <a:ext cx="1579500" cy="3702000"/>
          </a:xfrm>
          <a:prstGeom prst="rect">
            <a:avLst/>
          </a:prstGeom>
          <a:solidFill>
            <a:srgbClr val="FFFFFF">
              <a:alpha val="80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7"/>
          <p:cNvSpPr txBox="1"/>
          <p:nvPr/>
        </p:nvSpPr>
        <p:spPr>
          <a:xfrm>
            <a:off x="3794250" y="0"/>
            <a:ext cx="4463400" cy="60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200">
                <a:solidFill>
                  <a:srgbClr val="FF0000"/>
                </a:solidFill>
              </a:rPr>
              <a:t>※サービスアカウントを設定する方向けのマニュアルです。</a:t>
            </a:r>
            <a:endParaRPr sz="120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8"/>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256" name="Google Shape;256;p28"/>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latin typeface="Arial"/>
                <a:ea typeface="Arial"/>
                <a:cs typeface="Arial"/>
                <a:sym typeface="Arial"/>
              </a:rPr>
              <a:t>管理者権限に</a:t>
            </a:r>
            <a:r>
              <a:rPr lang="ja" sz="3100" u="sng">
                <a:latin typeface="Arial"/>
                <a:ea typeface="Arial"/>
                <a:cs typeface="Arial"/>
                <a:sym typeface="Arial"/>
              </a:rPr>
              <a:t>ついて</a:t>
            </a:r>
            <a:endParaRPr sz="3200" u="sng">
              <a:latin typeface="Arial"/>
              <a:ea typeface="Arial"/>
              <a:cs typeface="Arial"/>
              <a:sym typeface="Arial"/>
            </a:endParaRPr>
          </a:p>
        </p:txBody>
      </p:sp>
      <p:sp>
        <p:nvSpPr>
          <p:cNvPr id="257" name="Google Shape;257;p28"/>
          <p:cNvSpPr txBox="1"/>
          <p:nvPr/>
        </p:nvSpPr>
        <p:spPr>
          <a:xfrm>
            <a:off x="234950" y="679300"/>
            <a:ext cx="85758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管理者権限設定機能の利用にはサービスアカウントの登録が必要です。教育委員会様の環境や運用体制により、</a:t>
            </a:r>
            <a:endParaRPr b="1" sz="1292"/>
          </a:p>
          <a:p>
            <a:pPr indent="0" lvl="0" marL="0" marR="0" rtl="0" algn="l">
              <a:lnSpc>
                <a:spcPct val="115000"/>
              </a:lnSpc>
              <a:spcBef>
                <a:spcPts val="0"/>
              </a:spcBef>
              <a:spcAft>
                <a:spcPts val="0"/>
              </a:spcAft>
              <a:buNone/>
            </a:pPr>
            <a:r>
              <a:rPr b="1" lang="ja" sz="1292"/>
              <a:t>サービスアカウントの利用有無をご選択いただけます。</a:t>
            </a:r>
            <a:endParaRPr b="1" sz="1292"/>
          </a:p>
        </p:txBody>
      </p:sp>
      <p:sp>
        <p:nvSpPr>
          <p:cNvPr id="258" name="Google Shape;258;p28"/>
          <p:cNvSpPr txBox="1"/>
          <p:nvPr/>
        </p:nvSpPr>
        <p:spPr>
          <a:xfrm>
            <a:off x="47625" y="2101000"/>
            <a:ext cx="936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200"/>
              <a:t>どちらか</a:t>
            </a:r>
            <a:endParaRPr sz="1200"/>
          </a:p>
          <a:p>
            <a:pPr indent="0" lvl="0" marL="0" rtl="0" algn="ctr">
              <a:spcBef>
                <a:spcPts val="0"/>
              </a:spcBef>
              <a:spcAft>
                <a:spcPts val="0"/>
              </a:spcAft>
              <a:buNone/>
            </a:pPr>
            <a:r>
              <a:rPr lang="ja" sz="1200"/>
              <a:t>選択可能</a:t>
            </a:r>
            <a:endParaRPr sz="1200"/>
          </a:p>
        </p:txBody>
      </p:sp>
      <p:cxnSp>
        <p:nvCxnSpPr>
          <p:cNvPr id="259" name="Google Shape;259;p28"/>
          <p:cNvCxnSpPr>
            <a:stCxn id="258" idx="0"/>
            <a:endCxn id="260" idx="1"/>
          </p:cNvCxnSpPr>
          <p:nvPr/>
        </p:nvCxnSpPr>
        <p:spPr>
          <a:xfrm rot="-5400000">
            <a:off x="610725" y="1464100"/>
            <a:ext cx="541800" cy="732000"/>
          </a:xfrm>
          <a:prstGeom prst="bentConnector2">
            <a:avLst/>
          </a:prstGeom>
          <a:noFill/>
          <a:ln cap="flat" cmpd="sng" w="28575">
            <a:solidFill>
              <a:srgbClr val="666666"/>
            </a:solidFill>
            <a:prstDash val="solid"/>
            <a:round/>
            <a:headEnd len="med" w="med" type="none"/>
            <a:tailEnd len="med" w="med" type="triangle"/>
          </a:ln>
        </p:spPr>
      </p:cxnSp>
      <p:cxnSp>
        <p:nvCxnSpPr>
          <p:cNvPr id="261" name="Google Shape;261;p28"/>
          <p:cNvCxnSpPr>
            <a:stCxn id="258" idx="2"/>
            <a:endCxn id="262" idx="1"/>
          </p:cNvCxnSpPr>
          <p:nvPr/>
        </p:nvCxnSpPr>
        <p:spPr>
          <a:xfrm flipH="1" rot="-5400000">
            <a:off x="552975" y="2617750"/>
            <a:ext cx="657300" cy="732000"/>
          </a:xfrm>
          <a:prstGeom prst="bentConnector2">
            <a:avLst/>
          </a:prstGeom>
          <a:noFill/>
          <a:ln cap="flat" cmpd="sng" w="28575">
            <a:solidFill>
              <a:srgbClr val="666666"/>
            </a:solidFill>
            <a:prstDash val="solid"/>
            <a:round/>
            <a:headEnd len="med" w="med" type="none"/>
            <a:tailEnd len="med" w="med" type="triangle"/>
          </a:ln>
        </p:spPr>
      </p:cxnSp>
      <p:sp>
        <p:nvSpPr>
          <p:cNvPr id="263" name="Google Shape;263;p28"/>
          <p:cNvSpPr txBox="1"/>
          <p:nvPr/>
        </p:nvSpPr>
        <p:spPr>
          <a:xfrm>
            <a:off x="1519800" y="1590300"/>
            <a:ext cx="7290900" cy="1182900"/>
          </a:xfrm>
          <a:prstGeom prst="rect">
            <a:avLst/>
          </a:prstGeom>
          <a:noFill/>
          <a:ln cap="flat" cmpd="sng" w="19050">
            <a:solidFill>
              <a:srgbClr val="0070F5"/>
            </a:solidFill>
            <a:prstDash val="dot"/>
            <a:round/>
            <a:headEnd len="sm" w="sm" type="none"/>
            <a:tailEnd len="sm" w="sm" type="none"/>
          </a:ln>
        </p:spPr>
        <p:txBody>
          <a:bodyPr anchorCtr="0" anchor="b" bIns="91425" lIns="91425" spcFirstLastPara="1" rIns="91425" wrap="square" tIns="91425">
            <a:noAutofit/>
          </a:bodyPr>
          <a:lstStyle/>
          <a:p>
            <a:pPr indent="0" lvl="0" marL="0" rtl="0" algn="l">
              <a:lnSpc>
                <a:spcPct val="125000"/>
              </a:lnSpc>
              <a:spcBef>
                <a:spcPts val="0"/>
              </a:spcBef>
              <a:spcAft>
                <a:spcPts val="0"/>
              </a:spcAft>
              <a:buNone/>
            </a:pPr>
            <a:r>
              <a:rPr b="1" lang="ja" sz="1200"/>
              <a:t>・Google Workspace </a:t>
            </a:r>
            <a:r>
              <a:rPr lang="ja" sz="1200"/>
              <a:t>の管理ロールを持つユーザーで </a:t>
            </a:r>
            <a:r>
              <a:rPr b="1" lang="ja" sz="1200"/>
              <a:t>InterCLASS Console Support </a:t>
            </a:r>
            <a:r>
              <a:rPr lang="ja" sz="1200"/>
              <a:t>を利用します。</a:t>
            </a:r>
            <a:endParaRPr sz="1200"/>
          </a:p>
          <a:p>
            <a:pPr indent="0" lvl="0" marL="0" rtl="0" algn="l">
              <a:lnSpc>
                <a:spcPct val="125000"/>
              </a:lnSpc>
              <a:spcBef>
                <a:spcPts val="0"/>
              </a:spcBef>
              <a:spcAft>
                <a:spcPts val="0"/>
              </a:spcAft>
              <a:buNone/>
            </a:pPr>
            <a:r>
              <a:rPr lang="ja" sz="1200"/>
              <a:t>・</a:t>
            </a:r>
            <a:r>
              <a:rPr b="1" lang="ja" sz="1200"/>
              <a:t>Google Workspace </a:t>
            </a:r>
            <a:r>
              <a:rPr lang="ja" sz="1200"/>
              <a:t>の管理コンソールで設定している特権管理者やカスタムロールが該当します。</a:t>
            </a:r>
            <a:endParaRPr sz="1200"/>
          </a:p>
          <a:p>
            <a:pPr indent="0" lvl="0" marL="0" rtl="0" algn="l">
              <a:lnSpc>
                <a:spcPct val="125000"/>
              </a:lnSpc>
              <a:spcBef>
                <a:spcPts val="0"/>
              </a:spcBef>
              <a:spcAft>
                <a:spcPts val="0"/>
              </a:spcAft>
              <a:buNone/>
            </a:pPr>
            <a:r>
              <a:rPr lang="ja" sz="1200"/>
              <a:t>・サービスアカウントを利用しないため、システム管理の設定は不要です。</a:t>
            </a:r>
            <a:endParaRPr sz="1200"/>
          </a:p>
          <a:p>
            <a:pPr indent="0" lvl="0" marL="0" rtl="0" algn="l">
              <a:lnSpc>
                <a:spcPct val="125000"/>
              </a:lnSpc>
              <a:spcBef>
                <a:spcPts val="0"/>
              </a:spcBef>
              <a:spcAft>
                <a:spcPts val="0"/>
              </a:spcAft>
              <a:buNone/>
            </a:pPr>
            <a:r>
              <a:rPr lang="ja" sz="1200"/>
              <a:t>・ver2.2アップデート後も、そのまま利用いただけます。</a:t>
            </a:r>
            <a:endParaRPr/>
          </a:p>
        </p:txBody>
      </p:sp>
      <p:sp>
        <p:nvSpPr>
          <p:cNvPr id="260" name="Google Shape;260;p28"/>
          <p:cNvSpPr/>
          <p:nvPr/>
        </p:nvSpPr>
        <p:spPr>
          <a:xfrm>
            <a:off x="1247625" y="1403675"/>
            <a:ext cx="4686000" cy="310800"/>
          </a:xfrm>
          <a:prstGeom prst="roundRect">
            <a:avLst>
              <a:gd fmla="val 16667" name="adj"/>
            </a:avLst>
          </a:prstGeom>
          <a:solidFill>
            <a:srgbClr val="FFFFFF"/>
          </a:solidFill>
          <a:ln cap="flat" cmpd="sng" w="9525">
            <a:solidFill>
              <a:srgbClr val="0070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solidFill>
                  <a:srgbClr val="0070F5"/>
                </a:solidFill>
              </a:rPr>
              <a:t>➀ サービスアカウントを利用しない場合（初期状態）</a:t>
            </a:r>
            <a:endParaRPr b="1">
              <a:solidFill>
                <a:srgbClr val="0070F5"/>
              </a:solidFill>
            </a:endParaRPr>
          </a:p>
        </p:txBody>
      </p:sp>
      <p:sp>
        <p:nvSpPr>
          <p:cNvPr id="264" name="Google Shape;264;p28"/>
          <p:cNvSpPr txBox="1"/>
          <p:nvPr/>
        </p:nvSpPr>
        <p:spPr>
          <a:xfrm>
            <a:off x="1519875" y="3343500"/>
            <a:ext cx="7290900" cy="2704800"/>
          </a:xfrm>
          <a:prstGeom prst="rect">
            <a:avLst/>
          </a:prstGeom>
          <a:noFill/>
          <a:ln cap="flat" cmpd="sng" w="19050">
            <a:solidFill>
              <a:srgbClr val="0070F5"/>
            </a:solidFill>
            <a:prstDash val="dot"/>
            <a:round/>
            <a:headEnd len="sm" w="sm" type="none"/>
            <a:tailEnd len="sm" w="sm" type="none"/>
          </a:ln>
        </p:spPr>
        <p:txBody>
          <a:bodyPr anchorCtr="0" anchor="b" bIns="91425" lIns="91425" spcFirstLastPara="1" rIns="91425" wrap="square" tIns="91425">
            <a:noAutofit/>
          </a:bodyPr>
          <a:lstStyle/>
          <a:p>
            <a:pPr indent="0" lvl="0" marL="0" rtl="0" algn="l">
              <a:lnSpc>
                <a:spcPct val="125000"/>
              </a:lnSpc>
              <a:spcBef>
                <a:spcPts val="0"/>
              </a:spcBef>
              <a:spcAft>
                <a:spcPts val="0"/>
              </a:spcAft>
              <a:buNone/>
            </a:pPr>
            <a:r>
              <a:rPr b="1" lang="ja" sz="1200"/>
              <a:t>・InterCLASS Console Support （以下 ICCS と略）</a:t>
            </a:r>
            <a:r>
              <a:rPr lang="ja" sz="1200"/>
              <a:t>上で有効なサービスアカウントを設定し、</a:t>
            </a:r>
            <a:endParaRPr sz="1200"/>
          </a:p>
          <a:p>
            <a:pPr indent="0" lvl="0" marL="0" rtl="0" algn="l">
              <a:lnSpc>
                <a:spcPct val="125000"/>
              </a:lnSpc>
              <a:spcBef>
                <a:spcPts val="0"/>
              </a:spcBef>
              <a:spcAft>
                <a:spcPts val="0"/>
              </a:spcAft>
              <a:buNone/>
            </a:pPr>
            <a:r>
              <a:rPr lang="ja" sz="1200"/>
              <a:t>　権限管理画面で特定管理者に操作権限を与えられたユーザーが </a:t>
            </a:r>
            <a:r>
              <a:rPr b="1" lang="ja" sz="1200"/>
              <a:t>ICCS </a:t>
            </a:r>
            <a:r>
              <a:rPr lang="ja" sz="1200"/>
              <a:t>を利用します。 </a:t>
            </a:r>
            <a:endParaRPr sz="1200"/>
          </a:p>
          <a:p>
            <a:pPr indent="0" lvl="0" marL="0" rtl="0" algn="l">
              <a:lnSpc>
                <a:spcPct val="125000"/>
              </a:lnSpc>
              <a:spcBef>
                <a:spcPts val="0"/>
              </a:spcBef>
              <a:spcAft>
                <a:spcPts val="0"/>
              </a:spcAft>
              <a:buNone/>
            </a:pPr>
            <a:r>
              <a:t/>
            </a:r>
            <a:endParaRPr sz="1200"/>
          </a:p>
          <a:p>
            <a:pPr indent="0" lvl="0" marL="0" rtl="0" algn="l">
              <a:lnSpc>
                <a:spcPct val="125000"/>
              </a:lnSpc>
              <a:spcBef>
                <a:spcPts val="0"/>
              </a:spcBef>
              <a:spcAft>
                <a:spcPts val="0"/>
              </a:spcAft>
              <a:buNone/>
            </a:pPr>
            <a:r>
              <a:rPr lang="ja" sz="1200"/>
              <a:t>・本機能を利用する場合、以下の順で設定が必要になります。</a:t>
            </a:r>
            <a:endParaRPr sz="1200"/>
          </a:p>
          <a:p>
            <a:pPr indent="0" lvl="0" marL="0" rtl="0" algn="l">
              <a:lnSpc>
                <a:spcPct val="125000"/>
              </a:lnSpc>
              <a:spcBef>
                <a:spcPts val="0"/>
              </a:spcBef>
              <a:spcAft>
                <a:spcPts val="0"/>
              </a:spcAft>
              <a:buNone/>
            </a:pPr>
            <a:r>
              <a:rPr lang="ja" sz="1200"/>
              <a:t>　※各設定は</a:t>
            </a:r>
            <a:r>
              <a:rPr lang="ja" sz="1300" u="sng">
                <a:solidFill>
                  <a:srgbClr val="FF0000"/>
                </a:solidFill>
              </a:rPr>
              <a:t> </a:t>
            </a:r>
            <a:r>
              <a:rPr b="1" lang="ja" sz="1300" u="sng">
                <a:solidFill>
                  <a:srgbClr val="FF0000"/>
                </a:solidFill>
              </a:rPr>
              <a:t>ICCS </a:t>
            </a:r>
            <a:r>
              <a:rPr lang="ja" sz="1300" u="sng">
                <a:solidFill>
                  <a:srgbClr val="FF0000"/>
                </a:solidFill>
              </a:rPr>
              <a:t>申請書記載の特権管理者で行う必要 </a:t>
            </a:r>
            <a:r>
              <a:rPr lang="ja" sz="1200"/>
              <a:t>があります。</a:t>
            </a:r>
            <a:endParaRPr sz="1200"/>
          </a:p>
          <a:p>
            <a:pPr indent="0" lvl="0" marL="0" rtl="0" algn="l">
              <a:lnSpc>
                <a:spcPct val="125000"/>
              </a:lnSpc>
              <a:spcBef>
                <a:spcPts val="0"/>
              </a:spcBef>
              <a:spcAft>
                <a:spcPts val="0"/>
              </a:spcAft>
              <a:buNone/>
            </a:pPr>
            <a:r>
              <a:t/>
            </a:r>
            <a:endParaRPr sz="500"/>
          </a:p>
          <a:p>
            <a:pPr indent="-304800" lvl="0" marL="457200" rtl="0" algn="l">
              <a:lnSpc>
                <a:spcPct val="125000"/>
              </a:lnSpc>
              <a:spcBef>
                <a:spcPts val="0"/>
              </a:spcBef>
              <a:spcAft>
                <a:spcPts val="0"/>
              </a:spcAft>
              <a:buSzPts val="1200"/>
              <a:buAutoNum type="arabicPeriod"/>
            </a:pPr>
            <a:r>
              <a:rPr b="1" lang="ja" sz="1200"/>
              <a:t>Google Cloud Platform</a:t>
            </a:r>
            <a:r>
              <a:rPr lang="ja" sz="1200"/>
              <a:t> で、サービスアカウントの秘密鍵を作成する</a:t>
            </a:r>
            <a:endParaRPr sz="1200"/>
          </a:p>
          <a:p>
            <a:pPr indent="-304800" lvl="0" marL="457200" rtl="0" algn="l">
              <a:lnSpc>
                <a:spcPct val="125000"/>
              </a:lnSpc>
              <a:spcBef>
                <a:spcPts val="0"/>
              </a:spcBef>
              <a:spcAft>
                <a:spcPts val="0"/>
              </a:spcAft>
              <a:buSzPts val="1200"/>
              <a:buAutoNum type="arabicPeriod"/>
            </a:pPr>
            <a:r>
              <a:rPr b="1" lang="ja" sz="1200"/>
              <a:t>Google</a:t>
            </a:r>
            <a:r>
              <a:rPr lang="ja" sz="1200"/>
              <a:t> 管理コンソールで、ドメイン全体の管理の委任設定をする</a:t>
            </a:r>
            <a:endParaRPr sz="1200"/>
          </a:p>
          <a:p>
            <a:pPr indent="-304800" lvl="0" marL="457200" rtl="0" algn="l">
              <a:lnSpc>
                <a:spcPct val="125000"/>
              </a:lnSpc>
              <a:spcBef>
                <a:spcPts val="0"/>
              </a:spcBef>
              <a:spcAft>
                <a:spcPts val="0"/>
              </a:spcAft>
              <a:buSzPts val="1200"/>
              <a:buAutoNum type="arabicPeriod"/>
            </a:pPr>
            <a:r>
              <a:rPr b="1" lang="ja" sz="1200"/>
              <a:t>ICCS</a:t>
            </a:r>
            <a:r>
              <a:rPr lang="ja" sz="1200"/>
              <a:t> で「サービスアカウント登録」で秘密鍵をアップロードする</a:t>
            </a:r>
            <a:endParaRPr sz="1200"/>
          </a:p>
          <a:p>
            <a:pPr indent="-304800" lvl="0" marL="457200" rtl="0" algn="l">
              <a:lnSpc>
                <a:spcPct val="125000"/>
              </a:lnSpc>
              <a:spcBef>
                <a:spcPts val="0"/>
              </a:spcBef>
              <a:spcAft>
                <a:spcPts val="0"/>
              </a:spcAft>
              <a:buSzPts val="1200"/>
              <a:buAutoNum type="arabicPeriod"/>
            </a:pPr>
            <a:r>
              <a:rPr b="1" lang="ja" sz="1200"/>
              <a:t>ICCS</a:t>
            </a:r>
            <a:r>
              <a:rPr lang="ja" sz="1200"/>
              <a:t> で「サービスアカウント利用設定する」を設定する</a:t>
            </a:r>
            <a:endParaRPr sz="1200"/>
          </a:p>
          <a:p>
            <a:pPr indent="-304800" lvl="0" marL="457200" rtl="0" algn="l">
              <a:lnSpc>
                <a:spcPct val="125000"/>
              </a:lnSpc>
              <a:spcBef>
                <a:spcPts val="0"/>
              </a:spcBef>
              <a:spcAft>
                <a:spcPts val="0"/>
              </a:spcAft>
              <a:buSzPts val="1200"/>
              <a:buAutoNum type="arabicPeriod"/>
            </a:pPr>
            <a:r>
              <a:rPr b="1" lang="ja" sz="1200"/>
              <a:t>ICCS</a:t>
            </a:r>
            <a:r>
              <a:rPr lang="ja" sz="1200"/>
              <a:t> で複数アカウントに管理者権限を付与</a:t>
            </a:r>
            <a:endParaRPr/>
          </a:p>
        </p:txBody>
      </p:sp>
      <p:sp>
        <p:nvSpPr>
          <p:cNvPr id="262" name="Google Shape;262;p28"/>
          <p:cNvSpPr/>
          <p:nvPr/>
        </p:nvSpPr>
        <p:spPr>
          <a:xfrm>
            <a:off x="1247700" y="3156875"/>
            <a:ext cx="5907600" cy="310800"/>
          </a:xfrm>
          <a:prstGeom prst="roundRect">
            <a:avLst>
              <a:gd fmla="val 16667" name="adj"/>
            </a:avLst>
          </a:prstGeom>
          <a:solidFill>
            <a:srgbClr val="FFFFFF"/>
          </a:solidFill>
          <a:ln cap="flat" cmpd="sng" w="9525">
            <a:solidFill>
              <a:srgbClr val="0070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solidFill>
                  <a:srgbClr val="0070F5"/>
                </a:solidFill>
              </a:rPr>
              <a:t>② サービスアカウントを利用する場合（管理者権限機能を使用する）</a:t>
            </a:r>
            <a:endParaRPr b="1">
              <a:solidFill>
                <a:srgbClr val="0070F5"/>
              </a:solidFill>
            </a:endParaRPr>
          </a:p>
        </p:txBody>
      </p:sp>
      <p:sp>
        <p:nvSpPr>
          <p:cNvPr id="265" name="Google Shape;265;p28"/>
          <p:cNvSpPr txBox="1"/>
          <p:nvPr/>
        </p:nvSpPr>
        <p:spPr>
          <a:xfrm>
            <a:off x="3178225" y="6367950"/>
            <a:ext cx="3722700" cy="3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000"/>
              <a:t>※サービスアカウントを</a:t>
            </a:r>
            <a:r>
              <a:rPr lang="ja" sz="1000"/>
              <a:t>設定</a:t>
            </a:r>
            <a:r>
              <a:rPr lang="ja" sz="1000"/>
              <a:t>する方向けのマニュアルです。</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cxnSp>
        <p:nvCxnSpPr>
          <p:cNvPr id="270" name="Google Shape;270;p29"/>
          <p:cNvCxnSpPr>
            <a:stCxn id="271" idx="2"/>
          </p:cNvCxnSpPr>
          <p:nvPr/>
        </p:nvCxnSpPr>
        <p:spPr>
          <a:xfrm>
            <a:off x="2952087" y="3386675"/>
            <a:ext cx="0" cy="2385600"/>
          </a:xfrm>
          <a:prstGeom prst="straightConnector1">
            <a:avLst/>
          </a:prstGeom>
          <a:noFill/>
          <a:ln cap="flat" cmpd="sng" w="28575">
            <a:solidFill>
              <a:schemeClr val="dk2"/>
            </a:solidFill>
            <a:prstDash val="solid"/>
            <a:round/>
            <a:headEnd len="med" w="med" type="none"/>
            <a:tailEnd len="med" w="med" type="triangle"/>
          </a:ln>
        </p:spPr>
      </p:cxnSp>
      <p:cxnSp>
        <p:nvCxnSpPr>
          <p:cNvPr id="272" name="Google Shape;272;p29"/>
          <p:cNvCxnSpPr>
            <a:stCxn id="273" idx="2"/>
          </p:cNvCxnSpPr>
          <p:nvPr/>
        </p:nvCxnSpPr>
        <p:spPr>
          <a:xfrm>
            <a:off x="2062625" y="3383925"/>
            <a:ext cx="0" cy="2391300"/>
          </a:xfrm>
          <a:prstGeom prst="straightConnector1">
            <a:avLst/>
          </a:prstGeom>
          <a:noFill/>
          <a:ln cap="flat" cmpd="sng" w="28575">
            <a:solidFill>
              <a:schemeClr val="dk2"/>
            </a:solidFill>
            <a:prstDash val="solid"/>
            <a:round/>
            <a:headEnd len="med" w="med" type="none"/>
            <a:tailEnd len="med" w="med" type="triangle"/>
          </a:ln>
        </p:spPr>
      </p:cxnSp>
      <p:sp>
        <p:nvSpPr>
          <p:cNvPr id="274" name="Google Shape;274;p29"/>
          <p:cNvSpPr/>
          <p:nvPr/>
        </p:nvSpPr>
        <p:spPr>
          <a:xfrm>
            <a:off x="7321750" y="4557513"/>
            <a:ext cx="536400" cy="251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5" name="Google Shape;275;p29"/>
          <p:cNvCxnSpPr>
            <a:stCxn id="276" idx="2"/>
            <a:endCxn id="274" idx="1"/>
          </p:cNvCxnSpPr>
          <p:nvPr/>
        </p:nvCxnSpPr>
        <p:spPr>
          <a:xfrm flipH="1" rot="-5400000">
            <a:off x="6646450" y="3840525"/>
            <a:ext cx="1210500" cy="297300"/>
          </a:xfrm>
          <a:prstGeom prst="bentConnector3">
            <a:avLst>
              <a:gd fmla="val 63684" name="adj1"/>
            </a:avLst>
          </a:prstGeom>
          <a:noFill/>
          <a:ln cap="flat" cmpd="sng" w="28575">
            <a:solidFill>
              <a:schemeClr val="dk2"/>
            </a:solidFill>
            <a:prstDash val="solid"/>
            <a:round/>
            <a:headEnd len="med" w="med" type="none"/>
            <a:tailEnd len="med" w="med" type="triangle"/>
          </a:ln>
        </p:spPr>
      </p:cxnSp>
      <p:cxnSp>
        <p:nvCxnSpPr>
          <p:cNvPr id="277" name="Google Shape;277;p29"/>
          <p:cNvCxnSpPr>
            <a:stCxn id="278" idx="2"/>
            <a:endCxn id="274" idx="7"/>
          </p:cNvCxnSpPr>
          <p:nvPr/>
        </p:nvCxnSpPr>
        <p:spPr>
          <a:xfrm rot="5400000">
            <a:off x="7310500" y="3852981"/>
            <a:ext cx="1210500" cy="272400"/>
          </a:xfrm>
          <a:prstGeom prst="bentConnector3">
            <a:avLst>
              <a:gd fmla="val 63498" name="adj1"/>
            </a:avLst>
          </a:prstGeom>
          <a:noFill/>
          <a:ln cap="flat" cmpd="sng" w="28575">
            <a:solidFill>
              <a:schemeClr val="dk2"/>
            </a:solidFill>
            <a:prstDash val="solid"/>
            <a:round/>
            <a:headEnd len="med" w="med" type="none"/>
            <a:tailEnd len="med" w="med" type="triangle"/>
          </a:ln>
        </p:spPr>
      </p:cxnSp>
      <p:sp>
        <p:nvSpPr>
          <p:cNvPr id="279" name="Google Shape;279;p29"/>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280" name="Google Shape;280;p29"/>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000" u="sng">
                <a:latin typeface="Arial"/>
                <a:ea typeface="Arial"/>
                <a:cs typeface="Arial"/>
                <a:sym typeface="Arial"/>
              </a:rPr>
              <a:t>サービスアカウントの利用有無のイメージ</a:t>
            </a:r>
            <a:endParaRPr sz="3100" u="sng">
              <a:latin typeface="Arial"/>
              <a:ea typeface="Arial"/>
              <a:cs typeface="Arial"/>
              <a:sym typeface="Arial"/>
            </a:endParaRPr>
          </a:p>
        </p:txBody>
      </p:sp>
      <p:sp>
        <p:nvSpPr>
          <p:cNvPr id="281" name="Google Shape;281;p29"/>
          <p:cNvSpPr txBox="1"/>
          <p:nvPr/>
        </p:nvSpPr>
        <p:spPr>
          <a:xfrm>
            <a:off x="4981163" y="2891313"/>
            <a:ext cx="1855800" cy="4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000"/>
              <a:t>特権管理者</a:t>
            </a:r>
            <a:endParaRPr sz="1000"/>
          </a:p>
          <a:p>
            <a:pPr indent="0" lvl="0" marL="0" rtl="0" algn="ctr">
              <a:spcBef>
                <a:spcPts val="0"/>
              </a:spcBef>
              <a:spcAft>
                <a:spcPts val="0"/>
              </a:spcAft>
              <a:buNone/>
            </a:pPr>
            <a:r>
              <a:rPr lang="ja" sz="1000"/>
              <a:t>（チエルへの申請書記載）</a:t>
            </a:r>
            <a:endParaRPr sz="1000"/>
          </a:p>
        </p:txBody>
      </p:sp>
      <p:sp>
        <p:nvSpPr>
          <p:cNvPr id="282" name="Google Shape;282;p29"/>
          <p:cNvSpPr/>
          <p:nvPr/>
        </p:nvSpPr>
        <p:spPr>
          <a:xfrm>
            <a:off x="5279675" y="3572288"/>
            <a:ext cx="3189000" cy="338700"/>
          </a:xfrm>
          <a:prstGeom prst="rect">
            <a:avLst/>
          </a:prstGeom>
          <a:solidFill>
            <a:srgbClr val="FFFFFF"/>
          </a:solidFill>
          <a:ln cap="flat" cmpd="sng" w="1905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t>ICCS </a:t>
            </a:r>
            <a:r>
              <a:rPr lang="ja"/>
              <a:t>へログイン</a:t>
            </a:r>
            <a:endParaRPr/>
          </a:p>
        </p:txBody>
      </p:sp>
      <p:sp>
        <p:nvSpPr>
          <p:cNvPr id="283" name="Google Shape;283;p29"/>
          <p:cNvSpPr/>
          <p:nvPr/>
        </p:nvSpPr>
        <p:spPr>
          <a:xfrm>
            <a:off x="5279675" y="5781975"/>
            <a:ext cx="3189000" cy="338700"/>
          </a:xfrm>
          <a:prstGeom prst="rect">
            <a:avLst/>
          </a:prstGeom>
          <a:solidFill>
            <a:srgbClr val="FFFFFF"/>
          </a:solidFill>
          <a:ln cap="flat" cmpd="sng" w="1905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t>ICCS </a:t>
            </a:r>
            <a:r>
              <a:rPr lang="ja"/>
              <a:t>上で閲覧・編集・管理</a:t>
            </a:r>
            <a:endParaRPr/>
          </a:p>
        </p:txBody>
      </p:sp>
      <p:sp>
        <p:nvSpPr>
          <p:cNvPr id="276" name="Google Shape;276;p29"/>
          <p:cNvSpPr txBox="1"/>
          <p:nvPr/>
        </p:nvSpPr>
        <p:spPr>
          <a:xfrm>
            <a:off x="6628600" y="2891325"/>
            <a:ext cx="9489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000"/>
              <a:t>特権管理者</a:t>
            </a:r>
            <a:endParaRPr sz="1000"/>
          </a:p>
        </p:txBody>
      </p:sp>
      <p:pic>
        <p:nvPicPr>
          <p:cNvPr id="284" name="Google Shape;284;p29"/>
          <p:cNvPicPr preferRelativeResize="0"/>
          <p:nvPr/>
        </p:nvPicPr>
        <p:blipFill>
          <a:blip r:embed="rId3">
            <a:alphaModFix/>
          </a:blip>
          <a:stretch>
            <a:fillRect/>
          </a:stretch>
        </p:blipFill>
        <p:spPr>
          <a:xfrm>
            <a:off x="7827700" y="2442812"/>
            <a:ext cx="448500" cy="448500"/>
          </a:xfrm>
          <a:prstGeom prst="rect">
            <a:avLst/>
          </a:prstGeom>
          <a:noFill/>
          <a:ln>
            <a:noFill/>
          </a:ln>
        </p:spPr>
      </p:pic>
      <p:sp>
        <p:nvSpPr>
          <p:cNvPr id="278" name="Google Shape;278;p29"/>
          <p:cNvSpPr txBox="1"/>
          <p:nvPr/>
        </p:nvSpPr>
        <p:spPr>
          <a:xfrm>
            <a:off x="7577500" y="2891331"/>
            <a:ext cx="9489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000"/>
              <a:t>一般ユーザー</a:t>
            </a:r>
            <a:endParaRPr sz="1000"/>
          </a:p>
        </p:txBody>
      </p:sp>
      <p:sp>
        <p:nvSpPr>
          <p:cNvPr id="285" name="Google Shape;285;p29"/>
          <p:cNvSpPr txBox="1"/>
          <p:nvPr/>
        </p:nvSpPr>
        <p:spPr>
          <a:xfrm>
            <a:off x="6903700" y="5064200"/>
            <a:ext cx="13725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000"/>
              <a:t>サービスアカウント</a:t>
            </a:r>
            <a:endParaRPr sz="1000"/>
          </a:p>
        </p:txBody>
      </p:sp>
      <p:pic>
        <p:nvPicPr>
          <p:cNvPr id="286" name="Google Shape;286;p29"/>
          <p:cNvPicPr preferRelativeResize="0"/>
          <p:nvPr/>
        </p:nvPicPr>
        <p:blipFill>
          <a:blip r:embed="rId3">
            <a:alphaModFix/>
          </a:blip>
          <a:stretch>
            <a:fillRect/>
          </a:stretch>
        </p:blipFill>
        <p:spPr>
          <a:xfrm>
            <a:off x="7365700" y="4622250"/>
            <a:ext cx="448500" cy="448500"/>
          </a:xfrm>
          <a:prstGeom prst="rect">
            <a:avLst/>
          </a:prstGeom>
          <a:noFill/>
          <a:ln>
            <a:noFill/>
          </a:ln>
        </p:spPr>
      </p:pic>
      <p:pic>
        <p:nvPicPr>
          <p:cNvPr id="287" name="Google Shape;287;p29"/>
          <p:cNvPicPr preferRelativeResize="0"/>
          <p:nvPr/>
        </p:nvPicPr>
        <p:blipFill>
          <a:blip r:embed="rId3">
            <a:alphaModFix/>
          </a:blip>
          <a:stretch>
            <a:fillRect/>
          </a:stretch>
        </p:blipFill>
        <p:spPr>
          <a:xfrm>
            <a:off x="6878800" y="2442812"/>
            <a:ext cx="448500" cy="448500"/>
          </a:xfrm>
          <a:prstGeom prst="rect">
            <a:avLst/>
          </a:prstGeom>
          <a:noFill/>
          <a:ln>
            <a:noFill/>
          </a:ln>
        </p:spPr>
      </p:pic>
      <p:pic>
        <p:nvPicPr>
          <p:cNvPr id="288" name="Google Shape;288;p29"/>
          <p:cNvPicPr preferRelativeResize="0"/>
          <p:nvPr/>
        </p:nvPicPr>
        <p:blipFill>
          <a:blip r:embed="rId4">
            <a:alphaModFix/>
          </a:blip>
          <a:stretch>
            <a:fillRect/>
          </a:stretch>
        </p:blipFill>
        <p:spPr>
          <a:xfrm>
            <a:off x="6752150" y="2287356"/>
            <a:ext cx="234525" cy="234493"/>
          </a:xfrm>
          <a:prstGeom prst="rect">
            <a:avLst/>
          </a:prstGeom>
          <a:noFill/>
          <a:ln>
            <a:noFill/>
          </a:ln>
        </p:spPr>
      </p:pic>
      <p:pic>
        <p:nvPicPr>
          <p:cNvPr id="289" name="Google Shape;289;p29"/>
          <p:cNvPicPr preferRelativeResize="0"/>
          <p:nvPr/>
        </p:nvPicPr>
        <p:blipFill>
          <a:blip r:embed="rId3">
            <a:alphaModFix/>
          </a:blip>
          <a:stretch>
            <a:fillRect/>
          </a:stretch>
        </p:blipFill>
        <p:spPr>
          <a:xfrm>
            <a:off x="5684812" y="2442812"/>
            <a:ext cx="448500" cy="448500"/>
          </a:xfrm>
          <a:prstGeom prst="rect">
            <a:avLst/>
          </a:prstGeom>
          <a:noFill/>
          <a:ln>
            <a:noFill/>
          </a:ln>
        </p:spPr>
      </p:pic>
      <p:cxnSp>
        <p:nvCxnSpPr>
          <p:cNvPr id="290" name="Google Shape;290;p29"/>
          <p:cNvCxnSpPr>
            <a:stCxn id="291" idx="2"/>
          </p:cNvCxnSpPr>
          <p:nvPr/>
        </p:nvCxnSpPr>
        <p:spPr>
          <a:xfrm>
            <a:off x="908225" y="3383900"/>
            <a:ext cx="0" cy="2391300"/>
          </a:xfrm>
          <a:prstGeom prst="straightConnector1">
            <a:avLst/>
          </a:prstGeom>
          <a:noFill/>
          <a:ln cap="flat" cmpd="sng" w="28575">
            <a:solidFill>
              <a:schemeClr val="dk2"/>
            </a:solidFill>
            <a:prstDash val="solid"/>
            <a:round/>
            <a:headEnd len="med" w="med" type="none"/>
            <a:tailEnd len="med" w="med" type="triangle"/>
          </a:ln>
        </p:spPr>
      </p:cxnSp>
      <p:sp>
        <p:nvSpPr>
          <p:cNvPr id="291" name="Google Shape;291;p29"/>
          <p:cNvSpPr txBox="1"/>
          <p:nvPr/>
        </p:nvSpPr>
        <p:spPr>
          <a:xfrm>
            <a:off x="27125" y="2891300"/>
            <a:ext cx="1762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000"/>
              <a:t>特権管理者</a:t>
            </a:r>
            <a:endParaRPr sz="1000"/>
          </a:p>
          <a:p>
            <a:pPr indent="0" lvl="0" marL="0" rtl="0" algn="ctr">
              <a:spcBef>
                <a:spcPts val="0"/>
              </a:spcBef>
              <a:spcAft>
                <a:spcPts val="0"/>
              </a:spcAft>
              <a:buNone/>
            </a:pPr>
            <a:r>
              <a:rPr lang="ja" sz="1000"/>
              <a:t>（チエルへの申請書記載）</a:t>
            </a:r>
            <a:endParaRPr sz="1000"/>
          </a:p>
        </p:txBody>
      </p:sp>
      <p:sp>
        <p:nvSpPr>
          <p:cNvPr id="292" name="Google Shape;292;p29"/>
          <p:cNvSpPr/>
          <p:nvPr/>
        </p:nvSpPr>
        <p:spPr>
          <a:xfrm>
            <a:off x="618325" y="5781977"/>
            <a:ext cx="3587400" cy="338700"/>
          </a:xfrm>
          <a:prstGeom prst="rect">
            <a:avLst/>
          </a:prstGeom>
          <a:solidFill>
            <a:srgbClr val="FFFFFF"/>
          </a:solidFill>
          <a:ln cap="flat" cmpd="sng" w="1905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t>ICCS </a:t>
            </a:r>
            <a:r>
              <a:rPr lang="ja"/>
              <a:t>上で閲覧・編集・管理</a:t>
            </a:r>
            <a:endParaRPr/>
          </a:p>
        </p:txBody>
      </p:sp>
      <p:pic>
        <p:nvPicPr>
          <p:cNvPr id="293" name="Google Shape;293;p29"/>
          <p:cNvPicPr preferRelativeResize="0"/>
          <p:nvPr/>
        </p:nvPicPr>
        <p:blipFill>
          <a:blip r:embed="rId3">
            <a:alphaModFix/>
          </a:blip>
          <a:stretch>
            <a:fillRect/>
          </a:stretch>
        </p:blipFill>
        <p:spPr>
          <a:xfrm>
            <a:off x="3617287" y="2442800"/>
            <a:ext cx="448500" cy="448500"/>
          </a:xfrm>
          <a:prstGeom prst="rect">
            <a:avLst/>
          </a:prstGeom>
          <a:noFill/>
          <a:ln>
            <a:noFill/>
          </a:ln>
        </p:spPr>
      </p:pic>
      <p:pic>
        <p:nvPicPr>
          <p:cNvPr id="294" name="Google Shape;294;p29"/>
          <p:cNvPicPr preferRelativeResize="0"/>
          <p:nvPr/>
        </p:nvPicPr>
        <p:blipFill>
          <a:blip r:embed="rId3">
            <a:alphaModFix/>
          </a:blip>
          <a:stretch>
            <a:fillRect/>
          </a:stretch>
        </p:blipFill>
        <p:spPr>
          <a:xfrm>
            <a:off x="1838362" y="2442800"/>
            <a:ext cx="448500" cy="448500"/>
          </a:xfrm>
          <a:prstGeom prst="rect">
            <a:avLst/>
          </a:prstGeom>
          <a:noFill/>
          <a:ln>
            <a:noFill/>
          </a:ln>
        </p:spPr>
      </p:pic>
      <p:pic>
        <p:nvPicPr>
          <p:cNvPr id="295" name="Google Shape;295;p29"/>
          <p:cNvPicPr preferRelativeResize="0"/>
          <p:nvPr/>
        </p:nvPicPr>
        <p:blipFill>
          <a:blip r:embed="rId3">
            <a:alphaModFix/>
          </a:blip>
          <a:stretch>
            <a:fillRect/>
          </a:stretch>
        </p:blipFill>
        <p:spPr>
          <a:xfrm>
            <a:off x="683975" y="2442800"/>
            <a:ext cx="448500" cy="448500"/>
          </a:xfrm>
          <a:prstGeom prst="rect">
            <a:avLst/>
          </a:prstGeom>
          <a:noFill/>
          <a:ln>
            <a:noFill/>
          </a:ln>
        </p:spPr>
      </p:pic>
      <p:cxnSp>
        <p:nvCxnSpPr>
          <p:cNvPr id="296" name="Google Shape;296;p29"/>
          <p:cNvCxnSpPr>
            <a:stCxn id="297" idx="2"/>
          </p:cNvCxnSpPr>
          <p:nvPr/>
        </p:nvCxnSpPr>
        <p:spPr>
          <a:xfrm>
            <a:off x="3841525" y="3386706"/>
            <a:ext cx="0" cy="1479300"/>
          </a:xfrm>
          <a:prstGeom prst="straightConnector1">
            <a:avLst/>
          </a:prstGeom>
          <a:noFill/>
          <a:ln cap="flat" cmpd="sng" w="28575">
            <a:solidFill>
              <a:schemeClr val="dk2"/>
            </a:solidFill>
            <a:prstDash val="solid"/>
            <a:round/>
            <a:headEnd len="med" w="med" type="none"/>
            <a:tailEnd len="med" w="med" type="triangle"/>
          </a:ln>
        </p:spPr>
      </p:cxnSp>
      <p:sp>
        <p:nvSpPr>
          <p:cNvPr id="271" name="Google Shape;271;p29"/>
          <p:cNvSpPr txBox="1"/>
          <p:nvPr/>
        </p:nvSpPr>
        <p:spPr>
          <a:xfrm>
            <a:off x="2296737" y="2894075"/>
            <a:ext cx="1310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000"/>
              <a:t>カスタム</a:t>
            </a:r>
            <a:endParaRPr sz="1000"/>
          </a:p>
          <a:p>
            <a:pPr indent="0" lvl="0" marL="0" rtl="0" algn="ctr">
              <a:spcBef>
                <a:spcPts val="0"/>
              </a:spcBef>
              <a:spcAft>
                <a:spcPts val="0"/>
              </a:spcAft>
              <a:buNone/>
            </a:pPr>
            <a:r>
              <a:rPr lang="ja" sz="1000"/>
              <a:t>ロールユーザー</a:t>
            </a:r>
            <a:endParaRPr sz="1000"/>
          </a:p>
        </p:txBody>
      </p:sp>
      <p:sp>
        <p:nvSpPr>
          <p:cNvPr id="298" name="Google Shape;298;p29"/>
          <p:cNvSpPr/>
          <p:nvPr/>
        </p:nvSpPr>
        <p:spPr>
          <a:xfrm>
            <a:off x="3435475" y="4592000"/>
            <a:ext cx="812100" cy="812100"/>
          </a:xfrm>
          <a:prstGeom prst="mathMultiply">
            <a:avLst>
              <a:gd fmla="val 11109" name="adj1"/>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9" name="Google Shape;299;p29"/>
          <p:cNvPicPr preferRelativeResize="0"/>
          <p:nvPr/>
        </p:nvPicPr>
        <p:blipFill>
          <a:blip r:embed="rId3">
            <a:alphaModFix/>
          </a:blip>
          <a:stretch>
            <a:fillRect/>
          </a:stretch>
        </p:blipFill>
        <p:spPr>
          <a:xfrm>
            <a:off x="2727812" y="2442800"/>
            <a:ext cx="448500" cy="448500"/>
          </a:xfrm>
          <a:prstGeom prst="rect">
            <a:avLst/>
          </a:prstGeom>
          <a:noFill/>
          <a:ln>
            <a:noFill/>
          </a:ln>
        </p:spPr>
      </p:pic>
      <p:sp>
        <p:nvSpPr>
          <p:cNvPr id="297" name="Google Shape;297;p29"/>
          <p:cNvSpPr txBox="1"/>
          <p:nvPr/>
        </p:nvSpPr>
        <p:spPr>
          <a:xfrm>
            <a:off x="3367075" y="2894106"/>
            <a:ext cx="9489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000"/>
              <a:t>一般ユーザー</a:t>
            </a:r>
            <a:endParaRPr sz="1000"/>
          </a:p>
        </p:txBody>
      </p:sp>
      <p:sp>
        <p:nvSpPr>
          <p:cNvPr id="273" name="Google Shape;273;p29"/>
          <p:cNvSpPr txBox="1"/>
          <p:nvPr/>
        </p:nvSpPr>
        <p:spPr>
          <a:xfrm>
            <a:off x="1588175" y="2891325"/>
            <a:ext cx="9489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000"/>
              <a:t>特権管理者</a:t>
            </a:r>
            <a:endParaRPr sz="1000"/>
          </a:p>
        </p:txBody>
      </p:sp>
      <p:sp>
        <p:nvSpPr>
          <p:cNvPr id="300" name="Google Shape;300;p29"/>
          <p:cNvSpPr/>
          <p:nvPr/>
        </p:nvSpPr>
        <p:spPr>
          <a:xfrm>
            <a:off x="618325" y="3572300"/>
            <a:ext cx="3587400" cy="338700"/>
          </a:xfrm>
          <a:prstGeom prst="rect">
            <a:avLst/>
          </a:prstGeom>
          <a:solidFill>
            <a:srgbClr val="FFFFFF"/>
          </a:solidFill>
          <a:ln cap="flat" cmpd="sng" w="1905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t>ICCS </a:t>
            </a:r>
            <a:r>
              <a:rPr lang="ja"/>
              <a:t>へログイン</a:t>
            </a:r>
            <a:endParaRPr/>
          </a:p>
        </p:txBody>
      </p:sp>
      <p:sp>
        <p:nvSpPr>
          <p:cNvPr id="301" name="Google Shape;301;p29"/>
          <p:cNvSpPr txBox="1"/>
          <p:nvPr/>
        </p:nvSpPr>
        <p:spPr>
          <a:xfrm>
            <a:off x="353600" y="1127725"/>
            <a:ext cx="3962400" cy="970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ja" sz="1200"/>
              <a:t>・初期状態の為、設定は不要です。</a:t>
            </a:r>
            <a:endParaRPr sz="1200"/>
          </a:p>
          <a:p>
            <a:pPr indent="0" lvl="0" marL="0" rtl="0" algn="l">
              <a:lnSpc>
                <a:spcPct val="115000"/>
              </a:lnSpc>
              <a:spcBef>
                <a:spcPts val="0"/>
              </a:spcBef>
              <a:spcAft>
                <a:spcPts val="0"/>
              </a:spcAft>
              <a:buNone/>
            </a:pPr>
            <a:r>
              <a:rPr lang="ja" sz="1200"/>
              <a:t>　アップデート後もそのまま利用いただけます。</a:t>
            </a:r>
            <a:endParaRPr sz="1200"/>
          </a:p>
          <a:p>
            <a:pPr indent="0" lvl="0" marL="0" rtl="0" algn="l">
              <a:lnSpc>
                <a:spcPct val="115000"/>
              </a:lnSpc>
              <a:spcBef>
                <a:spcPts val="0"/>
              </a:spcBef>
              <a:spcAft>
                <a:spcPts val="0"/>
              </a:spcAft>
              <a:buNone/>
            </a:pPr>
            <a:r>
              <a:t/>
            </a:r>
            <a:endParaRPr sz="500"/>
          </a:p>
          <a:p>
            <a:pPr indent="0" lvl="0" marL="0" rtl="0" algn="l">
              <a:lnSpc>
                <a:spcPct val="115000"/>
              </a:lnSpc>
              <a:spcBef>
                <a:spcPts val="0"/>
              </a:spcBef>
              <a:spcAft>
                <a:spcPts val="0"/>
              </a:spcAft>
              <a:buNone/>
            </a:pPr>
            <a:r>
              <a:rPr lang="ja" sz="1200"/>
              <a:t>・</a:t>
            </a:r>
            <a:r>
              <a:rPr b="1" lang="ja" sz="1200"/>
              <a:t>Google Workspace</a:t>
            </a:r>
            <a:r>
              <a:rPr lang="ja" sz="1200"/>
              <a:t> 管理コンソールで権限を</a:t>
            </a:r>
            <a:endParaRPr sz="1200"/>
          </a:p>
          <a:p>
            <a:pPr indent="0" lvl="0" marL="0" rtl="0" algn="l">
              <a:lnSpc>
                <a:spcPct val="115000"/>
              </a:lnSpc>
              <a:spcBef>
                <a:spcPts val="0"/>
              </a:spcBef>
              <a:spcAft>
                <a:spcPts val="0"/>
              </a:spcAft>
              <a:buNone/>
            </a:pPr>
            <a:r>
              <a:rPr lang="ja" sz="1200"/>
              <a:t>　与えられていない一般ユーザーは操作できません。</a:t>
            </a:r>
            <a:endParaRPr sz="1200"/>
          </a:p>
        </p:txBody>
      </p:sp>
      <p:sp>
        <p:nvSpPr>
          <p:cNvPr id="302" name="Google Shape;302;p29"/>
          <p:cNvSpPr txBox="1"/>
          <p:nvPr/>
        </p:nvSpPr>
        <p:spPr>
          <a:xfrm>
            <a:off x="4874050" y="1110400"/>
            <a:ext cx="4043100" cy="108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1200"/>
              <a:t>・サービスアカウントの</a:t>
            </a:r>
            <a:r>
              <a:rPr lang="ja" sz="1200"/>
              <a:t>利用</a:t>
            </a:r>
            <a:r>
              <a:rPr lang="ja" sz="1200"/>
              <a:t>を設定し、権限管理画⾯で</a:t>
            </a:r>
            <a:endParaRPr sz="1200"/>
          </a:p>
          <a:p>
            <a:pPr indent="0" lvl="0" marL="0" rtl="0" algn="l">
              <a:lnSpc>
                <a:spcPct val="115000"/>
              </a:lnSpc>
              <a:spcBef>
                <a:spcPts val="0"/>
              </a:spcBef>
              <a:spcAft>
                <a:spcPts val="0"/>
              </a:spcAft>
              <a:buNone/>
            </a:pPr>
            <a:r>
              <a:rPr lang="ja" sz="1200"/>
              <a:t>　特権管理者に操作権限を与えられたユーザー（一般</a:t>
            </a:r>
            <a:endParaRPr sz="1200"/>
          </a:p>
          <a:p>
            <a:pPr indent="0" lvl="0" marL="0" rtl="0" algn="l">
              <a:lnSpc>
                <a:spcPct val="115000"/>
              </a:lnSpc>
              <a:spcBef>
                <a:spcPts val="0"/>
              </a:spcBef>
              <a:spcAft>
                <a:spcPts val="0"/>
              </a:spcAft>
              <a:buNone/>
            </a:pPr>
            <a:r>
              <a:rPr lang="ja" sz="1200"/>
              <a:t>　ユーザーも）</a:t>
            </a:r>
            <a:r>
              <a:rPr lang="ja" sz="1200"/>
              <a:t>が </a:t>
            </a:r>
            <a:r>
              <a:rPr b="1" lang="ja" sz="1200"/>
              <a:t>ICCS</a:t>
            </a:r>
            <a:r>
              <a:rPr lang="ja" sz="1200"/>
              <a:t> を利用できます。</a:t>
            </a:r>
            <a:endParaRPr sz="1200"/>
          </a:p>
        </p:txBody>
      </p:sp>
      <p:pic>
        <p:nvPicPr>
          <p:cNvPr id="303" name="Google Shape;303;p29"/>
          <p:cNvPicPr preferRelativeResize="0"/>
          <p:nvPr/>
        </p:nvPicPr>
        <p:blipFill>
          <a:blip r:embed="rId5">
            <a:alphaModFix/>
          </a:blip>
          <a:stretch>
            <a:fillRect/>
          </a:stretch>
        </p:blipFill>
        <p:spPr>
          <a:xfrm>
            <a:off x="2648313" y="2335112"/>
            <a:ext cx="186737" cy="186737"/>
          </a:xfrm>
          <a:prstGeom prst="rect">
            <a:avLst/>
          </a:prstGeom>
          <a:noFill/>
          <a:ln>
            <a:noFill/>
          </a:ln>
        </p:spPr>
      </p:pic>
      <p:pic>
        <p:nvPicPr>
          <p:cNvPr id="304" name="Google Shape;304;p29"/>
          <p:cNvPicPr preferRelativeResize="0"/>
          <p:nvPr/>
        </p:nvPicPr>
        <p:blipFill>
          <a:blip r:embed="rId4">
            <a:alphaModFix/>
          </a:blip>
          <a:stretch>
            <a:fillRect/>
          </a:stretch>
        </p:blipFill>
        <p:spPr>
          <a:xfrm>
            <a:off x="5555975" y="2287356"/>
            <a:ext cx="234525" cy="234493"/>
          </a:xfrm>
          <a:prstGeom prst="rect">
            <a:avLst/>
          </a:prstGeom>
          <a:noFill/>
          <a:ln>
            <a:noFill/>
          </a:ln>
        </p:spPr>
      </p:pic>
      <p:pic>
        <p:nvPicPr>
          <p:cNvPr id="305" name="Google Shape;305;p29"/>
          <p:cNvPicPr preferRelativeResize="0"/>
          <p:nvPr/>
        </p:nvPicPr>
        <p:blipFill>
          <a:blip r:embed="rId4">
            <a:alphaModFix/>
          </a:blip>
          <a:stretch>
            <a:fillRect/>
          </a:stretch>
        </p:blipFill>
        <p:spPr>
          <a:xfrm>
            <a:off x="1695237" y="2287356"/>
            <a:ext cx="234525" cy="234493"/>
          </a:xfrm>
          <a:prstGeom prst="rect">
            <a:avLst/>
          </a:prstGeom>
          <a:noFill/>
          <a:ln>
            <a:noFill/>
          </a:ln>
        </p:spPr>
      </p:pic>
      <p:pic>
        <p:nvPicPr>
          <p:cNvPr id="306" name="Google Shape;306;p29"/>
          <p:cNvPicPr preferRelativeResize="0"/>
          <p:nvPr/>
        </p:nvPicPr>
        <p:blipFill>
          <a:blip r:embed="rId4">
            <a:alphaModFix/>
          </a:blip>
          <a:stretch>
            <a:fillRect/>
          </a:stretch>
        </p:blipFill>
        <p:spPr>
          <a:xfrm>
            <a:off x="551775" y="2287356"/>
            <a:ext cx="234525" cy="234493"/>
          </a:xfrm>
          <a:prstGeom prst="rect">
            <a:avLst/>
          </a:prstGeom>
          <a:noFill/>
          <a:ln>
            <a:noFill/>
          </a:ln>
        </p:spPr>
      </p:pic>
      <p:sp>
        <p:nvSpPr>
          <p:cNvPr id="307" name="Google Shape;307;p29"/>
          <p:cNvSpPr/>
          <p:nvPr/>
        </p:nvSpPr>
        <p:spPr>
          <a:xfrm>
            <a:off x="204325" y="704150"/>
            <a:ext cx="3962400" cy="3108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a:t>サービスアカウントを利用しない（初期状態）</a:t>
            </a:r>
            <a:endParaRPr b="1"/>
          </a:p>
        </p:txBody>
      </p:sp>
      <p:sp>
        <p:nvSpPr>
          <p:cNvPr id="308" name="Google Shape;308;p29"/>
          <p:cNvSpPr/>
          <p:nvPr/>
        </p:nvSpPr>
        <p:spPr>
          <a:xfrm>
            <a:off x="4874050" y="704150"/>
            <a:ext cx="3061800" cy="3108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a:t>サービスアカウントを利用</a:t>
            </a:r>
            <a:r>
              <a:rPr b="1" lang="ja"/>
              <a:t>する</a:t>
            </a:r>
            <a:endParaRPr b="1"/>
          </a:p>
        </p:txBody>
      </p:sp>
      <p:cxnSp>
        <p:nvCxnSpPr>
          <p:cNvPr id="309" name="Google Shape;309;p29"/>
          <p:cNvCxnSpPr/>
          <p:nvPr/>
        </p:nvCxnSpPr>
        <p:spPr>
          <a:xfrm>
            <a:off x="4562475" y="894250"/>
            <a:ext cx="0" cy="5407800"/>
          </a:xfrm>
          <a:prstGeom prst="straightConnector1">
            <a:avLst/>
          </a:prstGeom>
          <a:noFill/>
          <a:ln cap="flat" cmpd="sng" w="19050">
            <a:solidFill>
              <a:schemeClr val="dk2"/>
            </a:solidFill>
            <a:prstDash val="dash"/>
            <a:round/>
            <a:headEnd len="med" w="med" type="oval"/>
            <a:tailEnd len="med" w="med" type="oval"/>
          </a:ln>
        </p:spPr>
      </p:cxnSp>
      <p:cxnSp>
        <p:nvCxnSpPr>
          <p:cNvPr id="310" name="Google Shape;310;p29"/>
          <p:cNvCxnSpPr>
            <a:stCxn id="281" idx="2"/>
          </p:cNvCxnSpPr>
          <p:nvPr/>
        </p:nvCxnSpPr>
        <p:spPr>
          <a:xfrm>
            <a:off x="5909063" y="3383913"/>
            <a:ext cx="0" cy="2388300"/>
          </a:xfrm>
          <a:prstGeom prst="straightConnector1">
            <a:avLst/>
          </a:prstGeom>
          <a:noFill/>
          <a:ln cap="flat" cmpd="sng" w="28575">
            <a:solidFill>
              <a:schemeClr val="dk2"/>
            </a:solidFill>
            <a:prstDash val="solid"/>
            <a:round/>
            <a:headEnd len="med" w="med" type="none"/>
            <a:tailEnd len="med" w="med" type="triangle"/>
          </a:ln>
        </p:spPr>
      </p:cxnSp>
      <p:cxnSp>
        <p:nvCxnSpPr>
          <p:cNvPr id="311" name="Google Shape;311;p29"/>
          <p:cNvCxnSpPr>
            <a:stCxn id="285" idx="2"/>
          </p:cNvCxnSpPr>
          <p:nvPr/>
        </p:nvCxnSpPr>
        <p:spPr>
          <a:xfrm>
            <a:off x="7589950" y="5402900"/>
            <a:ext cx="0" cy="369300"/>
          </a:xfrm>
          <a:prstGeom prst="straightConnector1">
            <a:avLst/>
          </a:prstGeom>
          <a:noFill/>
          <a:ln cap="flat" cmpd="sng" w="28575">
            <a:solidFill>
              <a:schemeClr val="dk2"/>
            </a:solidFill>
            <a:prstDash val="solid"/>
            <a:round/>
            <a:headEnd len="med" w="med" type="none"/>
            <a:tailEnd len="med" w="med" type="triangle"/>
          </a:ln>
        </p:spPr>
      </p:cxnSp>
      <p:sp>
        <p:nvSpPr>
          <p:cNvPr id="312" name="Google Shape;312;p29"/>
          <p:cNvSpPr txBox="1"/>
          <p:nvPr/>
        </p:nvSpPr>
        <p:spPr>
          <a:xfrm>
            <a:off x="3178225" y="6367950"/>
            <a:ext cx="3722700" cy="3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000"/>
              <a:t>※サービスアカウントを</a:t>
            </a:r>
            <a:r>
              <a:rPr lang="ja" sz="1000"/>
              <a:t>設定</a:t>
            </a:r>
            <a:r>
              <a:rPr lang="ja" sz="1000"/>
              <a:t>する方向けのマニュアルです。</a:t>
            </a:r>
            <a:endParaRPr sz="1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0"/>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318" name="Google Shape;318;p30"/>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2900" u="sng">
                <a:latin typeface="Arial"/>
                <a:ea typeface="Arial"/>
                <a:cs typeface="Arial"/>
                <a:sym typeface="Arial"/>
              </a:rPr>
              <a:t>Google Cloud Platform で設定する</a:t>
            </a:r>
            <a:endParaRPr sz="2900" u="sng">
              <a:latin typeface="Arial"/>
              <a:ea typeface="Arial"/>
              <a:cs typeface="Arial"/>
              <a:sym typeface="Arial"/>
            </a:endParaRPr>
          </a:p>
        </p:txBody>
      </p:sp>
      <p:sp>
        <p:nvSpPr>
          <p:cNvPr id="319" name="Google Shape;319;p30"/>
          <p:cNvSpPr txBox="1"/>
          <p:nvPr/>
        </p:nvSpPr>
        <p:spPr>
          <a:xfrm>
            <a:off x="234950" y="679300"/>
            <a:ext cx="83565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ドメイン管理者以外のユーザーのご利用には、 Google Cloud Platform のご契約と、サービスアカウントの</a:t>
            </a:r>
            <a:endParaRPr b="1" sz="1292"/>
          </a:p>
          <a:p>
            <a:pPr indent="0" lvl="0" marL="0" rtl="0" algn="l">
              <a:lnSpc>
                <a:spcPct val="115000"/>
              </a:lnSpc>
              <a:spcBef>
                <a:spcPts val="0"/>
              </a:spcBef>
              <a:spcAft>
                <a:spcPts val="0"/>
              </a:spcAft>
              <a:buNone/>
            </a:pPr>
            <a:r>
              <a:rPr b="1" lang="ja" sz="1292"/>
              <a:t>発行が必要です。本サービスにおいて、お客様に課金が発生するサービスの利用は求められません。</a:t>
            </a:r>
            <a:endParaRPr b="1" sz="1292"/>
          </a:p>
        </p:txBody>
      </p:sp>
      <p:sp>
        <p:nvSpPr>
          <p:cNvPr id="320" name="Google Shape;320;p30"/>
          <p:cNvSpPr txBox="1"/>
          <p:nvPr/>
        </p:nvSpPr>
        <p:spPr>
          <a:xfrm>
            <a:off x="0" y="2181925"/>
            <a:ext cx="8715300" cy="34758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50000"/>
              </a:lnSpc>
              <a:spcBef>
                <a:spcPts val="0"/>
              </a:spcBef>
              <a:spcAft>
                <a:spcPts val="0"/>
              </a:spcAft>
              <a:buSzPts val="1400"/>
              <a:buAutoNum type="arabicPeriod"/>
            </a:pPr>
            <a:r>
              <a:rPr b="1" lang="ja"/>
              <a:t>Chrome</a:t>
            </a:r>
            <a:r>
              <a:rPr lang="ja"/>
              <a:t> ブラウザで </a:t>
            </a:r>
            <a:r>
              <a:rPr b="1" lang="ja"/>
              <a:t>Google Cloud Platform</a:t>
            </a:r>
            <a:endParaRPr b="1"/>
          </a:p>
          <a:p>
            <a:pPr indent="0" lvl="0" marL="457200" marR="0" rtl="0" algn="l">
              <a:lnSpc>
                <a:spcPct val="150000"/>
              </a:lnSpc>
              <a:spcBef>
                <a:spcPts val="0"/>
              </a:spcBef>
              <a:spcAft>
                <a:spcPts val="0"/>
              </a:spcAft>
              <a:buNone/>
            </a:pPr>
            <a:r>
              <a:rPr lang="ja"/>
              <a:t>（ </a:t>
            </a:r>
            <a:r>
              <a:rPr b="1" lang="ja" u="sng">
                <a:solidFill>
                  <a:schemeClr val="hlink"/>
                </a:solidFill>
                <a:hlinkClick r:id="rId3"/>
              </a:rPr>
              <a:t>https://console.cloud.google.com</a:t>
            </a:r>
            <a:r>
              <a:rPr lang="ja"/>
              <a:t> ）</a:t>
            </a:r>
            <a:r>
              <a:rPr lang="ja"/>
              <a:t>にアクセス</a:t>
            </a:r>
            <a:r>
              <a:rPr lang="ja"/>
              <a:t>して、</a:t>
            </a:r>
            <a:endParaRPr/>
          </a:p>
          <a:p>
            <a:pPr indent="0" lvl="0" marL="457200" marR="0" rtl="0" algn="l">
              <a:lnSpc>
                <a:spcPct val="150000"/>
              </a:lnSpc>
              <a:spcBef>
                <a:spcPts val="0"/>
              </a:spcBef>
              <a:spcAft>
                <a:spcPts val="0"/>
              </a:spcAft>
              <a:buNone/>
            </a:pPr>
            <a:r>
              <a:rPr lang="ja"/>
              <a:t>サービスアカウントを利用する為に秘密鍵というものを作成します。</a:t>
            </a:r>
            <a:endParaRPr/>
          </a:p>
          <a:p>
            <a:pPr indent="0" lvl="0" marL="457200" marR="0" rtl="0" algn="l">
              <a:lnSpc>
                <a:spcPct val="150000"/>
              </a:lnSpc>
              <a:spcBef>
                <a:spcPts val="0"/>
              </a:spcBef>
              <a:spcAft>
                <a:spcPts val="0"/>
              </a:spcAft>
              <a:buNone/>
            </a:pPr>
            <a:r>
              <a:t/>
            </a:r>
            <a:endParaRPr/>
          </a:p>
          <a:p>
            <a:pPr indent="0" lvl="0" marL="457200" marR="0" rtl="0" algn="l">
              <a:lnSpc>
                <a:spcPct val="150000"/>
              </a:lnSpc>
              <a:spcBef>
                <a:spcPts val="0"/>
              </a:spcBef>
              <a:spcAft>
                <a:spcPts val="0"/>
              </a:spcAft>
              <a:buNone/>
            </a:pPr>
            <a:r>
              <a:rPr lang="ja"/>
              <a:t>・</a:t>
            </a:r>
            <a:r>
              <a:rPr lang="ja"/>
              <a:t>以降の詳しい手順は、</a:t>
            </a:r>
            <a:endParaRPr/>
          </a:p>
          <a:p>
            <a:pPr indent="0" lvl="0" marL="457200" marR="0" rtl="0" algn="l">
              <a:lnSpc>
                <a:spcPct val="150000"/>
              </a:lnSpc>
              <a:spcBef>
                <a:spcPts val="0"/>
              </a:spcBef>
              <a:spcAft>
                <a:spcPts val="0"/>
              </a:spcAft>
              <a:buNone/>
            </a:pPr>
            <a:r>
              <a:rPr lang="ja"/>
              <a:t>　「 </a:t>
            </a:r>
            <a:r>
              <a:rPr b="1" lang="ja"/>
              <a:t>InterCLASS Console Support v2.2</a:t>
            </a:r>
            <a:r>
              <a:rPr lang="ja"/>
              <a:t> 操作マニュアル 設定編 </a:t>
            </a:r>
            <a:r>
              <a:rPr b="1" lang="ja"/>
              <a:t>.pdf </a:t>
            </a:r>
            <a:r>
              <a:rPr lang="ja"/>
              <a:t>（ P.4～）」をご確認下さい。</a:t>
            </a:r>
            <a:endParaRPr/>
          </a:p>
          <a:p>
            <a:pPr indent="0" lvl="0" marL="457200" marR="0" rtl="0" algn="l">
              <a:lnSpc>
                <a:spcPct val="150000"/>
              </a:lnSpc>
              <a:spcBef>
                <a:spcPts val="0"/>
              </a:spcBef>
              <a:spcAft>
                <a:spcPts val="0"/>
              </a:spcAft>
              <a:buNone/>
            </a:pPr>
            <a:r>
              <a:t/>
            </a:r>
            <a:endParaRPr/>
          </a:p>
          <a:p>
            <a:pPr indent="0" lvl="0" marL="457200" marR="0" rtl="0" algn="l">
              <a:lnSpc>
                <a:spcPct val="150000"/>
              </a:lnSpc>
              <a:spcBef>
                <a:spcPts val="0"/>
              </a:spcBef>
              <a:spcAft>
                <a:spcPts val="0"/>
              </a:spcAft>
              <a:buNone/>
            </a:pPr>
            <a:r>
              <a:rPr lang="ja"/>
              <a:t>・作成した秘密鍵は </a:t>
            </a:r>
            <a:r>
              <a:rPr b="1" lang="ja" sz="1292"/>
              <a:t>ICCS </a:t>
            </a:r>
            <a:r>
              <a:rPr lang="ja" sz="1292"/>
              <a:t>にログイン後、　</a:t>
            </a:r>
            <a:endParaRPr sz="1292"/>
          </a:p>
          <a:p>
            <a:pPr indent="0" lvl="0" marL="457200" marR="0" rtl="0" algn="l">
              <a:lnSpc>
                <a:spcPct val="150000"/>
              </a:lnSpc>
              <a:spcBef>
                <a:spcPts val="0"/>
              </a:spcBef>
              <a:spcAft>
                <a:spcPts val="0"/>
              </a:spcAft>
              <a:buNone/>
            </a:pPr>
            <a:r>
              <a:rPr lang="ja" sz="1292"/>
              <a:t>「サービスアカウントを登録する」で使用する為、確実に保存をしておいて下さい。</a:t>
            </a:r>
            <a:endParaRPr sz="1292"/>
          </a:p>
          <a:p>
            <a:pPr indent="0" lvl="0" marL="457200" marR="0" rtl="0" algn="l">
              <a:lnSpc>
                <a:spcPct val="150000"/>
              </a:lnSpc>
              <a:spcBef>
                <a:spcPts val="0"/>
              </a:spcBef>
              <a:spcAft>
                <a:spcPts val="0"/>
              </a:spcAft>
              <a:buNone/>
            </a:pPr>
            <a:r>
              <a:rPr lang="ja" sz="1292"/>
              <a:t>※紛失した場合は再作成する必要があります。</a:t>
            </a:r>
            <a:endParaRPr sz="1292"/>
          </a:p>
        </p:txBody>
      </p:sp>
      <p:pic>
        <p:nvPicPr>
          <p:cNvPr id="321" name="Google Shape;321;p30"/>
          <p:cNvPicPr preferRelativeResize="0"/>
          <p:nvPr/>
        </p:nvPicPr>
        <p:blipFill>
          <a:blip r:embed="rId4">
            <a:alphaModFix/>
          </a:blip>
          <a:stretch>
            <a:fillRect/>
          </a:stretch>
        </p:blipFill>
        <p:spPr>
          <a:xfrm>
            <a:off x="5296625" y="1705575"/>
            <a:ext cx="777150" cy="633925"/>
          </a:xfrm>
          <a:prstGeom prst="rect">
            <a:avLst/>
          </a:prstGeom>
          <a:noFill/>
          <a:ln>
            <a:noFill/>
          </a:ln>
        </p:spPr>
      </p:pic>
      <p:sp>
        <p:nvSpPr>
          <p:cNvPr id="322" name="Google Shape;322;p30"/>
          <p:cNvSpPr txBox="1"/>
          <p:nvPr/>
        </p:nvSpPr>
        <p:spPr>
          <a:xfrm>
            <a:off x="6154350" y="1704975"/>
            <a:ext cx="2113200" cy="6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sz="2300">
                <a:solidFill>
                  <a:srgbClr val="666666"/>
                </a:solidFill>
              </a:rPr>
              <a:t>Google Cloud</a:t>
            </a:r>
            <a:endParaRPr b="1" sz="2300">
              <a:solidFill>
                <a:srgbClr val="66666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1"/>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328" name="Google Shape;328;p31"/>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2900" u="sng">
                <a:latin typeface="Arial"/>
                <a:ea typeface="Arial"/>
                <a:cs typeface="Arial"/>
                <a:sym typeface="Arial"/>
              </a:rPr>
              <a:t>Google </a:t>
            </a:r>
            <a:r>
              <a:rPr lang="ja" sz="2900" u="sng">
                <a:latin typeface="Arial"/>
                <a:ea typeface="Arial"/>
                <a:cs typeface="Arial"/>
                <a:sym typeface="Arial"/>
              </a:rPr>
              <a:t>管理コンソール</a:t>
            </a:r>
            <a:r>
              <a:rPr lang="ja" sz="2900" u="sng">
                <a:latin typeface="Arial"/>
                <a:ea typeface="Arial"/>
                <a:cs typeface="Arial"/>
                <a:sym typeface="Arial"/>
              </a:rPr>
              <a:t>で設定する</a:t>
            </a:r>
            <a:endParaRPr sz="2900" u="sng">
              <a:latin typeface="Arial"/>
              <a:ea typeface="Arial"/>
              <a:cs typeface="Arial"/>
              <a:sym typeface="Arial"/>
            </a:endParaRPr>
          </a:p>
        </p:txBody>
      </p:sp>
      <p:sp>
        <p:nvSpPr>
          <p:cNvPr id="329" name="Google Shape;329;p31"/>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ドメイン全体の管理を委任の設定を Google 管理コンソールで行います。</a:t>
            </a:r>
            <a:endParaRPr b="1" sz="1292"/>
          </a:p>
        </p:txBody>
      </p:sp>
      <p:sp>
        <p:nvSpPr>
          <p:cNvPr id="330" name="Google Shape;330;p31"/>
          <p:cNvSpPr txBox="1"/>
          <p:nvPr/>
        </p:nvSpPr>
        <p:spPr>
          <a:xfrm>
            <a:off x="0" y="2324800"/>
            <a:ext cx="8829600" cy="34758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50000"/>
              </a:lnSpc>
              <a:spcBef>
                <a:spcPts val="0"/>
              </a:spcBef>
              <a:spcAft>
                <a:spcPts val="0"/>
              </a:spcAft>
              <a:buSzPts val="1400"/>
              <a:buAutoNum type="arabicPeriod"/>
            </a:pPr>
            <a:r>
              <a:rPr b="1" lang="ja"/>
              <a:t>Chrome </a:t>
            </a:r>
            <a:r>
              <a:rPr lang="ja"/>
              <a:t>ブラウザで、</a:t>
            </a:r>
            <a:r>
              <a:rPr b="1" lang="ja"/>
              <a:t>Google Admin </a:t>
            </a:r>
            <a:r>
              <a:rPr lang="ja"/>
              <a:t>（ </a:t>
            </a:r>
            <a:r>
              <a:rPr b="1" lang="ja" u="sng">
                <a:solidFill>
                  <a:schemeClr val="hlink"/>
                </a:solidFill>
                <a:hlinkClick r:id="rId3"/>
              </a:rPr>
              <a:t>https://admin.google.com</a:t>
            </a:r>
            <a:r>
              <a:rPr lang="ja"/>
              <a:t> ）に</a:t>
            </a:r>
            <a:endParaRPr/>
          </a:p>
          <a:p>
            <a:pPr indent="0" lvl="0" marL="457200" marR="0" rtl="0" algn="l">
              <a:lnSpc>
                <a:spcPct val="150000"/>
              </a:lnSpc>
              <a:spcBef>
                <a:spcPts val="0"/>
              </a:spcBef>
              <a:spcAft>
                <a:spcPts val="0"/>
              </a:spcAft>
              <a:buNone/>
            </a:pPr>
            <a:r>
              <a:rPr lang="ja"/>
              <a:t>アクセスして、特権管理者のアカウントでサインインします。</a:t>
            </a:r>
            <a:endParaRPr/>
          </a:p>
          <a:p>
            <a:pPr indent="0" lvl="0" marL="457200" marR="0" rtl="0" algn="l">
              <a:lnSpc>
                <a:spcPct val="150000"/>
              </a:lnSpc>
              <a:spcBef>
                <a:spcPts val="0"/>
              </a:spcBef>
              <a:spcAft>
                <a:spcPts val="0"/>
              </a:spcAft>
              <a:buNone/>
            </a:pPr>
            <a:r>
              <a:t/>
            </a:r>
            <a:endParaRPr/>
          </a:p>
          <a:p>
            <a:pPr indent="0" lvl="0" marL="457200" marR="0" rtl="0" algn="l">
              <a:lnSpc>
                <a:spcPct val="150000"/>
              </a:lnSpc>
              <a:spcBef>
                <a:spcPts val="0"/>
              </a:spcBef>
              <a:spcAft>
                <a:spcPts val="0"/>
              </a:spcAft>
              <a:buNone/>
            </a:pPr>
            <a:r>
              <a:rPr lang="ja"/>
              <a:t>・以降の詳しい手順は、</a:t>
            </a:r>
            <a:endParaRPr/>
          </a:p>
          <a:p>
            <a:pPr indent="0" lvl="0" marL="457200" marR="0" rtl="0" algn="l">
              <a:lnSpc>
                <a:spcPct val="150000"/>
              </a:lnSpc>
              <a:spcBef>
                <a:spcPts val="0"/>
              </a:spcBef>
              <a:spcAft>
                <a:spcPts val="0"/>
              </a:spcAft>
              <a:buNone/>
            </a:pPr>
            <a:r>
              <a:rPr lang="ja"/>
              <a:t>　「 </a:t>
            </a:r>
            <a:r>
              <a:rPr b="1" lang="ja"/>
              <a:t>InterCLASS Console Support v2.2</a:t>
            </a:r>
            <a:r>
              <a:rPr lang="ja"/>
              <a:t> 操作マニュアル 設定編 </a:t>
            </a:r>
            <a:r>
              <a:rPr b="1" lang="ja"/>
              <a:t>.pdf </a:t>
            </a:r>
            <a:r>
              <a:rPr lang="ja"/>
              <a:t>（ P.13～）</a:t>
            </a:r>
            <a:r>
              <a:rPr lang="ja"/>
              <a:t>」をご確認下さい</a:t>
            </a:r>
            <a:r>
              <a:rPr lang="ja"/>
              <a:t>。</a:t>
            </a:r>
            <a:endParaRPr/>
          </a:p>
          <a:p>
            <a:pPr indent="0" lvl="0" marL="457200" marR="0" rtl="0" algn="l">
              <a:lnSpc>
                <a:spcPct val="150000"/>
              </a:lnSpc>
              <a:spcBef>
                <a:spcPts val="0"/>
              </a:spcBef>
              <a:spcAft>
                <a:spcPts val="0"/>
              </a:spcAft>
              <a:buNone/>
            </a:pPr>
            <a:r>
              <a:rPr b="1" lang="ja" sz="1292"/>
              <a:t>　　Google</a:t>
            </a:r>
            <a:r>
              <a:rPr lang="ja" sz="1292"/>
              <a:t> 管理コンソール</a:t>
            </a:r>
            <a:r>
              <a:rPr lang="ja"/>
              <a:t>では</a:t>
            </a:r>
            <a:r>
              <a:rPr lang="ja"/>
              <a:t>、「</a:t>
            </a:r>
            <a:r>
              <a:rPr lang="ja"/>
              <a:t>ドメイン全体の委任」と「 </a:t>
            </a:r>
            <a:r>
              <a:rPr b="1" lang="ja"/>
              <a:t>Google Classroom</a:t>
            </a:r>
            <a:r>
              <a:rPr lang="ja"/>
              <a:t> のデータ</a:t>
            </a:r>
            <a:endParaRPr/>
          </a:p>
          <a:p>
            <a:pPr indent="0" lvl="0" marL="457200" marR="0" rtl="0" algn="l">
              <a:lnSpc>
                <a:spcPct val="150000"/>
              </a:lnSpc>
              <a:spcBef>
                <a:spcPts val="0"/>
              </a:spcBef>
              <a:spcAft>
                <a:spcPts val="0"/>
              </a:spcAft>
              <a:buNone/>
            </a:pPr>
            <a:r>
              <a:rPr lang="ja"/>
              <a:t>　　アクセス許可」の設定を行います。</a:t>
            </a:r>
            <a:endParaRPr sz="1292"/>
          </a:p>
        </p:txBody>
      </p:sp>
      <p:pic>
        <p:nvPicPr>
          <p:cNvPr id="331" name="Google Shape;331;p31"/>
          <p:cNvPicPr preferRelativeResize="0"/>
          <p:nvPr/>
        </p:nvPicPr>
        <p:blipFill>
          <a:blip r:embed="rId4">
            <a:alphaModFix/>
          </a:blip>
          <a:stretch>
            <a:fillRect/>
          </a:stretch>
        </p:blipFill>
        <p:spPr>
          <a:xfrm>
            <a:off x="5562777" y="1417550"/>
            <a:ext cx="691323" cy="605700"/>
          </a:xfrm>
          <a:prstGeom prst="rect">
            <a:avLst/>
          </a:prstGeom>
          <a:noFill/>
          <a:ln>
            <a:noFill/>
          </a:ln>
        </p:spPr>
      </p:pic>
      <p:sp>
        <p:nvSpPr>
          <p:cNvPr id="332" name="Google Shape;332;p31"/>
          <p:cNvSpPr txBox="1"/>
          <p:nvPr/>
        </p:nvSpPr>
        <p:spPr>
          <a:xfrm>
            <a:off x="6286500" y="1458800"/>
            <a:ext cx="2249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2200">
                <a:solidFill>
                  <a:srgbClr val="0070F5"/>
                </a:solidFill>
                <a:latin typeface="M PLUS Rounded 1c ExtraBold"/>
                <a:ea typeface="M PLUS Rounded 1c ExtraBold"/>
                <a:cs typeface="M PLUS Rounded 1c ExtraBold"/>
                <a:sym typeface="M PLUS Rounded 1c ExtraBold"/>
              </a:rPr>
              <a:t>G</a:t>
            </a:r>
            <a:r>
              <a:rPr lang="ja" sz="2200">
                <a:solidFill>
                  <a:srgbClr val="FF0000"/>
                </a:solidFill>
                <a:latin typeface="M PLUS Rounded 1c ExtraBold"/>
                <a:ea typeface="M PLUS Rounded 1c ExtraBold"/>
                <a:cs typeface="M PLUS Rounded 1c ExtraBold"/>
                <a:sym typeface="M PLUS Rounded 1c ExtraBold"/>
              </a:rPr>
              <a:t>o</a:t>
            </a:r>
            <a:r>
              <a:rPr lang="ja" sz="2200">
                <a:solidFill>
                  <a:srgbClr val="F1C232"/>
                </a:solidFill>
                <a:latin typeface="M PLUS Rounded 1c ExtraBold"/>
                <a:ea typeface="M PLUS Rounded 1c ExtraBold"/>
                <a:cs typeface="M PLUS Rounded 1c ExtraBold"/>
                <a:sym typeface="M PLUS Rounded 1c ExtraBold"/>
              </a:rPr>
              <a:t>o</a:t>
            </a:r>
            <a:r>
              <a:rPr lang="ja" sz="2200">
                <a:solidFill>
                  <a:srgbClr val="0070F5"/>
                </a:solidFill>
                <a:latin typeface="M PLUS Rounded 1c ExtraBold"/>
                <a:ea typeface="M PLUS Rounded 1c ExtraBold"/>
                <a:cs typeface="M PLUS Rounded 1c ExtraBold"/>
                <a:sym typeface="M PLUS Rounded 1c ExtraBold"/>
              </a:rPr>
              <a:t>g</a:t>
            </a:r>
            <a:r>
              <a:rPr lang="ja" sz="2200">
                <a:solidFill>
                  <a:srgbClr val="15D215"/>
                </a:solidFill>
                <a:latin typeface="M PLUS Rounded 1c ExtraBold"/>
                <a:ea typeface="M PLUS Rounded 1c ExtraBold"/>
                <a:cs typeface="M PLUS Rounded 1c ExtraBold"/>
                <a:sym typeface="M PLUS Rounded 1c ExtraBold"/>
              </a:rPr>
              <a:t>l</a:t>
            </a:r>
            <a:r>
              <a:rPr lang="ja" sz="2200">
                <a:solidFill>
                  <a:srgbClr val="FF0000"/>
                </a:solidFill>
                <a:latin typeface="M PLUS Rounded 1c ExtraBold"/>
                <a:ea typeface="M PLUS Rounded 1c ExtraBold"/>
                <a:cs typeface="M PLUS Rounded 1c ExtraBold"/>
                <a:sym typeface="M PLUS Rounded 1c ExtraBold"/>
              </a:rPr>
              <a:t>e</a:t>
            </a:r>
            <a:r>
              <a:rPr lang="ja" sz="2200">
                <a:latin typeface="M PLUS Rounded 1c ExtraBold"/>
                <a:ea typeface="M PLUS Rounded 1c ExtraBold"/>
                <a:cs typeface="M PLUS Rounded 1c ExtraBold"/>
                <a:sym typeface="M PLUS Rounded 1c ExtraBold"/>
              </a:rPr>
              <a:t> Admin</a:t>
            </a:r>
            <a:endParaRPr sz="2200">
              <a:latin typeface="M PLUS Rounded 1c ExtraBold"/>
              <a:ea typeface="M PLUS Rounded 1c ExtraBold"/>
              <a:cs typeface="M PLUS Rounded 1c ExtraBold"/>
              <a:sym typeface="M PLUS Rounded 1c Extra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2"/>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338" name="Google Shape;338;p32"/>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2900" u="sng">
                <a:latin typeface="Arial"/>
                <a:ea typeface="Arial"/>
                <a:cs typeface="Arial"/>
                <a:sym typeface="Arial"/>
              </a:rPr>
              <a:t>InterCLASS Console Support にログインする</a:t>
            </a:r>
            <a:endParaRPr sz="2900" u="sng">
              <a:latin typeface="Arial"/>
              <a:ea typeface="Arial"/>
              <a:cs typeface="Arial"/>
              <a:sym typeface="Arial"/>
            </a:endParaRPr>
          </a:p>
        </p:txBody>
      </p:sp>
      <p:sp>
        <p:nvSpPr>
          <p:cNvPr id="339" name="Google Shape;339;p32"/>
          <p:cNvSpPr txBox="1"/>
          <p:nvPr/>
        </p:nvSpPr>
        <p:spPr>
          <a:xfrm>
            <a:off x="234950" y="679300"/>
            <a:ext cx="8063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ICCS にアクセスしてログインします。</a:t>
            </a:r>
            <a:endParaRPr b="1" sz="1292"/>
          </a:p>
        </p:txBody>
      </p:sp>
      <p:sp>
        <p:nvSpPr>
          <p:cNvPr id="340" name="Google Shape;340;p32"/>
          <p:cNvSpPr txBox="1"/>
          <p:nvPr/>
        </p:nvSpPr>
        <p:spPr>
          <a:xfrm>
            <a:off x="0" y="1106450"/>
            <a:ext cx="5676600" cy="30477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b="1" lang="ja"/>
              <a:t>ICCS </a:t>
            </a:r>
            <a:r>
              <a:rPr lang="ja"/>
              <a:t>（ </a:t>
            </a:r>
            <a:r>
              <a:rPr b="1" lang="ja" u="sng">
                <a:solidFill>
                  <a:schemeClr val="hlink"/>
                </a:solidFill>
                <a:hlinkClick r:id="rId3"/>
              </a:rPr>
              <a:t>https://cs.interclass.jp/</a:t>
            </a:r>
            <a:r>
              <a:rPr lang="ja"/>
              <a:t> ）にアクセス</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 </a:t>
            </a:r>
            <a:r>
              <a:rPr b="1" lang="ja"/>
              <a:t>Sign in with Google</a:t>
            </a:r>
            <a:r>
              <a:rPr lang="ja"/>
              <a:t> ］ボタンをクリック</a:t>
            </a:r>
            <a:endParaRPr/>
          </a:p>
          <a:p>
            <a:pPr indent="0" lvl="0" marL="457200" marR="0" rtl="0" algn="l">
              <a:lnSpc>
                <a:spcPct val="150000"/>
              </a:lnSpc>
              <a:spcBef>
                <a:spcPts val="0"/>
              </a:spcBef>
              <a:spcAft>
                <a:spcPts val="0"/>
              </a:spcAft>
              <a:buNone/>
            </a:pPr>
            <a:r>
              <a:rPr lang="ja" sz="1200"/>
              <a:t>　⇒ </a:t>
            </a:r>
            <a:r>
              <a:rPr b="1" lang="ja" sz="1200"/>
              <a:t>Google </a:t>
            </a:r>
            <a:r>
              <a:rPr lang="ja" sz="1200"/>
              <a:t>のログイン画面が表示されます。</a:t>
            </a:r>
            <a:endParaRPr sz="1200"/>
          </a:p>
          <a:p>
            <a:pPr indent="0" lvl="0" marL="457200" rtl="0" algn="l">
              <a:lnSpc>
                <a:spcPct val="150000"/>
              </a:lnSpc>
              <a:spcBef>
                <a:spcPts val="0"/>
              </a:spcBef>
              <a:spcAft>
                <a:spcPts val="0"/>
              </a:spcAft>
              <a:buNone/>
            </a:pPr>
            <a:r>
              <a:rPr lang="ja" sz="1200"/>
              <a:t>　⇒ ２回目以降は、ここで </a:t>
            </a:r>
            <a:r>
              <a:rPr b="1" lang="ja" sz="1200"/>
              <a:t>ICCS</a:t>
            </a:r>
            <a:r>
              <a:rPr lang="ja" sz="1200"/>
              <a:t> にログインできます。</a:t>
            </a:r>
            <a:endParaRPr sz="1200"/>
          </a:p>
          <a:p>
            <a:pPr indent="0" lvl="0" marL="457200" marR="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 管理者のメールアドレスを入力後、［次へ］ボタンをクリック</a:t>
            </a:r>
            <a:endParaRPr/>
          </a:p>
          <a:p>
            <a:pPr indent="0" lvl="0" marL="45720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パスワードを入力後、［次へ］ボタンをクリック</a:t>
            </a:r>
            <a:endParaRPr/>
          </a:p>
          <a:p>
            <a:pPr indent="0" lvl="0" marL="457200" rtl="0" algn="l">
              <a:lnSpc>
                <a:spcPct val="150000"/>
              </a:lnSpc>
              <a:spcBef>
                <a:spcPts val="0"/>
              </a:spcBef>
              <a:spcAft>
                <a:spcPts val="0"/>
              </a:spcAft>
              <a:buNone/>
            </a:pPr>
            <a:r>
              <a:rPr lang="ja" sz="1200"/>
              <a:t>　⇒ </a:t>
            </a:r>
            <a:r>
              <a:rPr b="1" lang="ja" sz="1200"/>
              <a:t>ICCS </a:t>
            </a:r>
            <a:r>
              <a:rPr lang="ja" sz="1200"/>
              <a:t>のトップページが</a:t>
            </a:r>
            <a:r>
              <a:rPr lang="ja" sz="1200"/>
              <a:t>表示</a:t>
            </a:r>
            <a:r>
              <a:rPr lang="ja" sz="1200"/>
              <a:t>されます。</a:t>
            </a:r>
            <a:endParaRPr u="sng"/>
          </a:p>
        </p:txBody>
      </p:sp>
      <p:pic>
        <p:nvPicPr>
          <p:cNvPr id="341" name="Google Shape;341;p32"/>
          <p:cNvPicPr preferRelativeResize="0"/>
          <p:nvPr/>
        </p:nvPicPr>
        <p:blipFill>
          <a:blip r:embed="rId4">
            <a:alphaModFix/>
          </a:blip>
          <a:stretch>
            <a:fillRect/>
          </a:stretch>
        </p:blipFill>
        <p:spPr>
          <a:xfrm>
            <a:off x="6479075" y="1106441"/>
            <a:ext cx="2285825" cy="2402232"/>
          </a:xfrm>
          <a:prstGeom prst="rect">
            <a:avLst/>
          </a:prstGeom>
          <a:noFill/>
          <a:ln cap="flat" cmpd="sng" w="9525">
            <a:solidFill>
              <a:srgbClr val="B7B7B7"/>
            </a:solidFill>
            <a:prstDash val="solid"/>
            <a:round/>
            <a:headEnd len="sm" w="sm" type="none"/>
            <a:tailEnd len="sm" w="sm" type="none"/>
          </a:ln>
        </p:spPr>
      </p:pic>
      <p:sp>
        <p:nvSpPr>
          <p:cNvPr id="342" name="Google Shape;342;p32"/>
          <p:cNvSpPr/>
          <p:nvPr/>
        </p:nvSpPr>
        <p:spPr>
          <a:xfrm>
            <a:off x="6479074" y="26872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343" name="Google Shape;343;p32"/>
          <p:cNvSpPr/>
          <p:nvPr/>
        </p:nvSpPr>
        <p:spPr>
          <a:xfrm>
            <a:off x="6919573" y="3100976"/>
            <a:ext cx="1446300" cy="397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4" name="Google Shape;344;p32"/>
          <p:cNvPicPr preferRelativeResize="0"/>
          <p:nvPr/>
        </p:nvPicPr>
        <p:blipFill rotWithShape="1">
          <a:blip r:embed="rId5">
            <a:alphaModFix/>
          </a:blip>
          <a:srcRect b="0" l="0" r="0" t="29288"/>
          <a:stretch/>
        </p:blipFill>
        <p:spPr>
          <a:xfrm>
            <a:off x="2457450" y="4536200"/>
            <a:ext cx="2620387" cy="1804025"/>
          </a:xfrm>
          <a:prstGeom prst="rect">
            <a:avLst/>
          </a:prstGeom>
          <a:noFill/>
          <a:ln cap="flat" cmpd="sng" w="9525">
            <a:solidFill>
              <a:srgbClr val="B7B7B7"/>
            </a:solidFill>
            <a:prstDash val="solid"/>
            <a:round/>
            <a:headEnd len="sm" w="sm" type="none"/>
            <a:tailEnd len="sm" w="sm" type="none"/>
          </a:ln>
        </p:spPr>
      </p:pic>
      <p:pic>
        <p:nvPicPr>
          <p:cNvPr id="345" name="Google Shape;345;p32"/>
          <p:cNvPicPr preferRelativeResize="0"/>
          <p:nvPr/>
        </p:nvPicPr>
        <p:blipFill>
          <a:blip r:embed="rId6">
            <a:alphaModFix/>
          </a:blip>
          <a:stretch>
            <a:fillRect/>
          </a:stretch>
        </p:blipFill>
        <p:spPr>
          <a:xfrm>
            <a:off x="5628619" y="4536200"/>
            <a:ext cx="3136281" cy="1804025"/>
          </a:xfrm>
          <a:prstGeom prst="rect">
            <a:avLst/>
          </a:prstGeom>
          <a:noFill/>
          <a:ln cap="flat" cmpd="sng" w="9525">
            <a:solidFill>
              <a:srgbClr val="B7B7B7"/>
            </a:solidFill>
            <a:prstDash val="solid"/>
            <a:round/>
            <a:headEnd len="sm" w="sm" type="none"/>
            <a:tailEnd len="sm" w="sm" type="none"/>
          </a:ln>
        </p:spPr>
      </p:pic>
      <p:sp>
        <p:nvSpPr>
          <p:cNvPr id="346" name="Google Shape;346;p32"/>
          <p:cNvSpPr/>
          <p:nvPr/>
        </p:nvSpPr>
        <p:spPr>
          <a:xfrm>
            <a:off x="2457452" y="5168715"/>
            <a:ext cx="2620200" cy="467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2"/>
          <p:cNvSpPr/>
          <p:nvPr/>
        </p:nvSpPr>
        <p:spPr>
          <a:xfrm>
            <a:off x="4364503" y="5951697"/>
            <a:ext cx="713400" cy="388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2"/>
          <p:cNvSpPr/>
          <p:nvPr/>
        </p:nvSpPr>
        <p:spPr>
          <a:xfrm>
            <a:off x="7981557" y="5912118"/>
            <a:ext cx="713400" cy="388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2"/>
          <p:cNvSpPr/>
          <p:nvPr/>
        </p:nvSpPr>
        <p:spPr>
          <a:xfrm>
            <a:off x="5675040" y="4899683"/>
            <a:ext cx="2720400" cy="586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2"/>
          <p:cNvSpPr/>
          <p:nvPr/>
        </p:nvSpPr>
        <p:spPr>
          <a:xfrm>
            <a:off x="3770258" y="5813635"/>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b="1" sz="2000">
              <a:solidFill>
                <a:srgbClr val="FFFFFF"/>
              </a:solidFill>
            </a:endParaRPr>
          </a:p>
        </p:txBody>
      </p:sp>
      <p:sp>
        <p:nvSpPr>
          <p:cNvPr id="351" name="Google Shape;351;p32"/>
          <p:cNvSpPr/>
          <p:nvPr/>
        </p:nvSpPr>
        <p:spPr>
          <a:xfrm>
            <a:off x="7507551" y="5572802"/>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b="1" sz="2000">
              <a:solidFill>
                <a:srgbClr val="FFFFFF"/>
              </a:solidFill>
            </a:endParaRPr>
          </a:p>
        </p:txBody>
      </p:sp>
      <p:sp>
        <p:nvSpPr>
          <p:cNvPr id="352" name="Google Shape;352;p32"/>
          <p:cNvSpPr txBox="1"/>
          <p:nvPr/>
        </p:nvSpPr>
        <p:spPr>
          <a:xfrm>
            <a:off x="626700" y="4109775"/>
            <a:ext cx="70533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ja" sz="1300" u="sng">
                <a:hlinkClick action="ppaction://hlinksldjump" r:id="rId7"/>
              </a:rPr>
              <a:t>※初回ログイン時のみ確認画面が </a:t>
            </a:r>
            <a:r>
              <a:rPr b="1" lang="ja" sz="1300" u="sng">
                <a:hlinkClick action="ppaction://hlinksldjump" r:id="rId8"/>
              </a:rPr>
              <a:t>表示される場合</a:t>
            </a:r>
            <a:r>
              <a:rPr lang="ja" sz="1300" u="sng">
                <a:hlinkClick action="ppaction://hlinksldjump" r:id="rId9"/>
              </a:rPr>
              <a:t>があります。P.10 をご確認ください。</a:t>
            </a:r>
            <a:endParaRPr sz="1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3"/>
          <p:cNvPicPr preferRelativeResize="0"/>
          <p:nvPr/>
        </p:nvPicPr>
        <p:blipFill>
          <a:blip r:embed="rId3">
            <a:alphaModFix/>
          </a:blip>
          <a:stretch>
            <a:fillRect/>
          </a:stretch>
        </p:blipFill>
        <p:spPr>
          <a:xfrm>
            <a:off x="6322224" y="4256750"/>
            <a:ext cx="2605275" cy="1851860"/>
          </a:xfrm>
          <a:prstGeom prst="rect">
            <a:avLst/>
          </a:prstGeom>
          <a:noFill/>
          <a:ln cap="flat" cmpd="sng" w="9525">
            <a:solidFill>
              <a:srgbClr val="B7B7B7"/>
            </a:solidFill>
            <a:prstDash val="solid"/>
            <a:round/>
            <a:headEnd len="sm" w="sm" type="none"/>
            <a:tailEnd len="sm" w="sm" type="none"/>
          </a:ln>
        </p:spPr>
      </p:pic>
      <p:pic>
        <p:nvPicPr>
          <p:cNvPr id="358" name="Google Shape;358;p33"/>
          <p:cNvPicPr preferRelativeResize="0"/>
          <p:nvPr/>
        </p:nvPicPr>
        <p:blipFill>
          <a:blip r:embed="rId4">
            <a:alphaModFix/>
          </a:blip>
          <a:stretch>
            <a:fillRect/>
          </a:stretch>
        </p:blipFill>
        <p:spPr>
          <a:xfrm>
            <a:off x="3585050" y="4798975"/>
            <a:ext cx="2605275" cy="1309613"/>
          </a:xfrm>
          <a:prstGeom prst="rect">
            <a:avLst/>
          </a:prstGeom>
          <a:noFill/>
          <a:ln cap="flat" cmpd="sng" w="9525">
            <a:solidFill>
              <a:srgbClr val="B7B7B7"/>
            </a:solidFill>
            <a:prstDash val="solid"/>
            <a:round/>
            <a:headEnd len="sm" w="sm" type="none"/>
            <a:tailEnd len="sm" w="sm" type="none"/>
          </a:ln>
        </p:spPr>
      </p:pic>
      <p:pic>
        <p:nvPicPr>
          <p:cNvPr id="359" name="Google Shape;359;p33"/>
          <p:cNvPicPr preferRelativeResize="0"/>
          <p:nvPr/>
        </p:nvPicPr>
        <p:blipFill>
          <a:blip r:embed="rId5">
            <a:alphaModFix/>
          </a:blip>
          <a:stretch>
            <a:fillRect/>
          </a:stretch>
        </p:blipFill>
        <p:spPr>
          <a:xfrm>
            <a:off x="6322225" y="2909475"/>
            <a:ext cx="2605276" cy="988353"/>
          </a:xfrm>
          <a:prstGeom prst="rect">
            <a:avLst/>
          </a:prstGeom>
          <a:noFill/>
          <a:ln cap="flat" cmpd="sng" w="9525">
            <a:solidFill>
              <a:srgbClr val="B7B7B7"/>
            </a:solidFill>
            <a:prstDash val="solid"/>
            <a:round/>
            <a:headEnd len="sm" w="sm" type="none"/>
            <a:tailEnd len="sm" w="sm" type="none"/>
          </a:ln>
        </p:spPr>
      </p:pic>
      <p:pic>
        <p:nvPicPr>
          <p:cNvPr id="360" name="Google Shape;360;p33"/>
          <p:cNvPicPr preferRelativeResize="0"/>
          <p:nvPr/>
        </p:nvPicPr>
        <p:blipFill>
          <a:blip r:embed="rId6">
            <a:alphaModFix/>
          </a:blip>
          <a:stretch>
            <a:fillRect/>
          </a:stretch>
        </p:blipFill>
        <p:spPr>
          <a:xfrm>
            <a:off x="6322229" y="1115675"/>
            <a:ext cx="2605274" cy="1514490"/>
          </a:xfrm>
          <a:prstGeom prst="rect">
            <a:avLst/>
          </a:prstGeom>
          <a:noFill/>
          <a:ln cap="flat" cmpd="sng" w="9525">
            <a:solidFill>
              <a:srgbClr val="B7B7B7"/>
            </a:solidFill>
            <a:prstDash val="solid"/>
            <a:round/>
            <a:headEnd len="sm" w="sm" type="none"/>
            <a:tailEnd len="sm" w="sm" type="none"/>
          </a:ln>
        </p:spPr>
      </p:pic>
      <p:sp>
        <p:nvSpPr>
          <p:cNvPr id="361" name="Google Shape;361;p33"/>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362" name="Google Shape;362;p33"/>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000000"/>
              </a:buClr>
              <a:buFont typeface="Arial"/>
              <a:buNone/>
            </a:pPr>
            <a:r>
              <a:rPr lang="ja" sz="2900" u="sng">
                <a:latin typeface="Arial"/>
                <a:ea typeface="Arial"/>
                <a:cs typeface="Arial"/>
                <a:sym typeface="Arial"/>
              </a:rPr>
              <a:t>初回ログイン</a:t>
            </a:r>
            <a:endParaRPr sz="2900" u="sng">
              <a:latin typeface="Arial"/>
              <a:ea typeface="Arial"/>
              <a:cs typeface="Arial"/>
              <a:sym typeface="Arial"/>
            </a:endParaRPr>
          </a:p>
        </p:txBody>
      </p:sp>
      <p:sp>
        <p:nvSpPr>
          <p:cNvPr id="363" name="Google Shape;363;p33"/>
          <p:cNvSpPr txBox="1"/>
          <p:nvPr/>
        </p:nvSpPr>
        <p:spPr>
          <a:xfrm>
            <a:off x="234950" y="679300"/>
            <a:ext cx="8366100" cy="5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ja" sz="1292"/>
              <a:t>ICCS に始めてログインする場合、確認画面が表示される場合があります。</a:t>
            </a:r>
            <a:r>
              <a:rPr b="1" lang="ja" sz="1292"/>
              <a:t>以下の手順に沿ってください。</a:t>
            </a:r>
            <a:endParaRPr b="1" sz="1292"/>
          </a:p>
        </p:txBody>
      </p:sp>
      <p:sp>
        <p:nvSpPr>
          <p:cNvPr id="364" name="Google Shape;364;p33"/>
          <p:cNvSpPr txBox="1"/>
          <p:nvPr/>
        </p:nvSpPr>
        <p:spPr>
          <a:xfrm>
            <a:off x="0" y="1228638"/>
            <a:ext cx="5909400" cy="45807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b="1" lang="ja">
                <a:uFill>
                  <a:noFill/>
                </a:uFill>
                <a:hlinkClick action="ppaction://hlinksldjump" r:id="rId7"/>
              </a:rPr>
              <a:t>ICCS</a:t>
            </a:r>
            <a:r>
              <a:rPr lang="ja">
                <a:uFill>
                  <a:noFill/>
                </a:uFill>
                <a:hlinkClick action="ppaction://hlinksldjump" r:id="rId8"/>
              </a:rPr>
              <a:t> にログイン（ P.9 ）</a:t>
            </a:r>
            <a:r>
              <a:rPr lang="ja"/>
              <a:t>します。</a:t>
            </a:r>
            <a:endParaRPr/>
          </a:p>
          <a:p>
            <a:pPr indent="0" lvl="0" marL="457200" rtl="0" algn="l">
              <a:lnSpc>
                <a:spcPct val="150000"/>
              </a:lnSpc>
              <a:spcBef>
                <a:spcPts val="0"/>
              </a:spcBef>
              <a:spcAft>
                <a:spcPts val="0"/>
              </a:spcAft>
              <a:buNone/>
            </a:pPr>
            <a:r>
              <a:rPr lang="ja" sz="1200"/>
              <a:t>　⇒ 初回ログイン時に、確認画面が表示される場合があります。</a:t>
            </a:r>
            <a:endParaRPr/>
          </a:p>
          <a:p>
            <a:pPr indent="0" lvl="0" marL="457200" marR="0" rtl="0" algn="l">
              <a:lnSpc>
                <a:spcPct val="150000"/>
              </a:lnSpc>
              <a:spcBef>
                <a:spcPts val="0"/>
              </a:spcBef>
              <a:spcAft>
                <a:spcPts val="0"/>
              </a:spcAft>
              <a:buNone/>
            </a:pPr>
            <a:r>
              <a:t/>
            </a:r>
            <a:endParaRPr sz="1200"/>
          </a:p>
          <a:p>
            <a:pPr indent="-317500" lvl="0" marL="457200" rtl="0" algn="l">
              <a:lnSpc>
                <a:spcPct val="150000"/>
              </a:lnSpc>
              <a:spcBef>
                <a:spcPts val="0"/>
              </a:spcBef>
              <a:spcAft>
                <a:spcPts val="0"/>
              </a:spcAft>
              <a:buSzPts val="1400"/>
              <a:buAutoNum type="arabicPeriod"/>
            </a:pPr>
            <a:r>
              <a:rPr lang="ja"/>
              <a:t>表示された画面下部の「詳細」をクリック</a:t>
            </a:r>
            <a:endParaRPr/>
          </a:p>
          <a:p>
            <a:pPr indent="0" lvl="0" marL="457200" rtl="0" algn="l">
              <a:lnSpc>
                <a:spcPct val="150000"/>
              </a:lnSpc>
              <a:spcBef>
                <a:spcPts val="0"/>
              </a:spcBef>
              <a:spcAft>
                <a:spcPts val="0"/>
              </a:spcAft>
              <a:buNone/>
            </a:pPr>
            <a:r>
              <a:rPr lang="ja" sz="1200"/>
              <a:t>　⇒ 詳細が表示されます。</a:t>
            </a:r>
            <a:endParaRPr/>
          </a:p>
          <a:p>
            <a:pPr indent="0" lvl="0" marL="45720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表示された詳細の［（安全では無いページ）に移動］をクリック</a:t>
            </a:r>
            <a:endParaRPr sz="1200"/>
          </a:p>
          <a:p>
            <a:pPr indent="0" lvl="0" marL="457200" marR="0" rtl="0" algn="l">
              <a:lnSpc>
                <a:spcPct val="150000"/>
              </a:lnSpc>
              <a:spcBef>
                <a:spcPts val="0"/>
              </a:spcBef>
              <a:spcAft>
                <a:spcPts val="0"/>
              </a:spcAft>
              <a:buNone/>
            </a:pPr>
            <a:r>
              <a:t/>
            </a:r>
            <a:endParaRPr sz="1200"/>
          </a:p>
          <a:p>
            <a:pPr indent="0" lvl="0" marL="457200" marR="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 ［許可］をクリック</a:t>
            </a:r>
            <a:endParaRPr/>
          </a:p>
          <a:p>
            <a:pPr indent="0" lvl="0" marL="457200" rtl="0" algn="l">
              <a:lnSpc>
                <a:spcPct val="115000"/>
              </a:lnSpc>
              <a:spcBef>
                <a:spcPts val="0"/>
              </a:spcBef>
              <a:spcAft>
                <a:spcPts val="0"/>
              </a:spcAft>
              <a:buNone/>
            </a:pPr>
            <a:r>
              <a:rPr lang="ja" sz="1200"/>
              <a:t>※ 複数回「許可」を求められる場合は、</a:t>
            </a:r>
            <a:endParaRPr sz="1200"/>
          </a:p>
          <a:p>
            <a:pPr indent="0" lvl="0" marL="457200" rtl="0" algn="l">
              <a:lnSpc>
                <a:spcPct val="115000"/>
              </a:lnSpc>
              <a:spcBef>
                <a:spcPts val="0"/>
              </a:spcBef>
              <a:spcAft>
                <a:spcPts val="0"/>
              </a:spcAft>
              <a:buNone/>
            </a:pPr>
            <a:r>
              <a:rPr lang="ja" sz="1200"/>
              <a:t>　 その回数分、「許可」をクリックします。</a:t>
            </a:r>
            <a:endParaRPr/>
          </a:p>
          <a:p>
            <a:pPr indent="0" lvl="0" marL="457200" marR="0" rtl="0" algn="l">
              <a:lnSpc>
                <a:spcPct val="150000"/>
              </a:lnSpc>
              <a:spcBef>
                <a:spcPts val="0"/>
              </a:spcBef>
              <a:spcAft>
                <a:spcPts val="0"/>
              </a:spcAft>
              <a:buNone/>
            </a:pPr>
            <a:r>
              <a:t/>
            </a:r>
            <a:endParaRPr sz="1200"/>
          </a:p>
          <a:p>
            <a:pPr indent="0" lvl="0" marL="457200" marR="0" rtl="0" algn="l">
              <a:lnSpc>
                <a:spcPct val="150000"/>
              </a:lnSpc>
              <a:spcBef>
                <a:spcPts val="0"/>
              </a:spcBef>
              <a:spcAft>
                <a:spcPts val="0"/>
              </a:spcAft>
              <a:buNone/>
            </a:pPr>
            <a:r>
              <a:t/>
            </a:r>
            <a:endParaRPr sz="1200"/>
          </a:p>
          <a:p>
            <a:pPr indent="-317500" lvl="0" marL="457200" marR="0" rtl="0" algn="l">
              <a:lnSpc>
                <a:spcPct val="150000"/>
              </a:lnSpc>
              <a:spcBef>
                <a:spcPts val="0"/>
              </a:spcBef>
              <a:spcAft>
                <a:spcPts val="0"/>
              </a:spcAft>
              <a:buSzPts val="1400"/>
              <a:buAutoNum type="arabicPeriod"/>
            </a:pPr>
            <a:r>
              <a:rPr lang="ja"/>
              <a:t>青色の［許可］ボタンをクリック</a:t>
            </a:r>
            <a:endParaRPr/>
          </a:p>
          <a:p>
            <a:pPr indent="0" lvl="0" marL="457200" rtl="0" algn="l">
              <a:lnSpc>
                <a:spcPct val="150000"/>
              </a:lnSpc>
              <a:spcBef>
                <a:spcPts val="0"/>
              </a:spcBef>
              <a:spcAft>
                <a:spcPts val="0"/>
              </a:spcAft>
              <a:buNone/>
            </a:pPr>
            <a:r>
              <a:rPr lang="ja" sz="1200"/>
              <a:t>　⇒ </a:t>
            </a:r>
            <a:r>
              <a:rPr b="1" lang="ja" sz="1200"/>
              <a:t>ICCS </a:t>
            </a:r>
            <a:r>
              <a:rPr lang="ja" sz="1200"/>
              <a:t>のトップページが</a:t>
            </a:r>
            <a:r>
              <a:rPr lang="ja" sz="1200"/>
              <a:t>表示</a:t>
            </a:r>
            <a:r>
              <a:rPr lang="ja" sz="1200"/>
              <a:t>されます。</a:t>
            </a:r>
            <a:endParaRPr/>
          </a:p>
        </p:txBody>
      </p:sp>
      <p:sp>
        <p:nvSpPr>
          <p:cNvPr id="365" name="Google Shape;365;p33"/>
          <p:cNvSpPr/>
          <p:nvPr/>
        </p:nvSpPr>
        <p:spPr>
          <a:xfrm>
            <a:off x="5838812" y="33617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3</a:t>
            </a:r>
            <a:endParaRPr/>
          </a:p>
        </p:txBody>
      </p:sp>
      <p:sp>
        <p:nvSpPr>
          <p:cNvPr id="366" name="Google Shape;366;p33"/>
          <p:cNvSpPr/>
          <p:nvPr/>
        </p:nvSpPr>
        <p:spPr>
          <a:xfrm>
            <a:off x="6322225" y="3640425"/>
            <a:ext cx="1454400" cy="257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3"/>
          <p:cNvSpPr/>
          <p:nvPr/>
        </p:nvSpPr>
        <p:spPr>
          <a:xfrm>
            <a:off x="8298052" y="5763857"/>
            <a:ext cx="629400" cy="342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3"/>
          <p:cNvSpPr/>
          <p:nvPr/>
        </p:nvSpPr>
        <p:spPr>
          <a:xfrm>
            <a:off x="4697937" y="550601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4</a:t>
            </a:r>
            <a:endParaRPr b="1" sz="2000">
              <a:solidFill>
                <a:srgbClr val="FFFFFF"/>
              </a:solidFill>
            </a:endParaRPr>
          </a:p>
        </p:txBody>
      </p:sp>
      <p:sp>
        <p:nvSpPr>
          <p:cNvPr id="369" name="Google Shape;369;p33"/>
          <p:cNvSpPr/>
          <p:nvPr/>
        </p:nvSpPr>
        <p:spPr>
          <a:xfrm>
            <a:off x="7801899" y="557613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5</a:t>
            </a:r>
            <a:endParaRPr b="1" sz="2000">
              <a:solidFill>
                <a:srgbClr val="FFFFFF"/>
              </a:solidFill>
            </a:endParaRPr>
          </a:p>
        </p:txBody>
      </p:sp>
      <p:sp>
        <p:nvSpPr>
          <p:cNvPr id="370" name="Google Shape;370;p33"/>
          <p:cNvSpPr/>
          <p:nvPr/>
        </p:nvSpPr>
        <p:spPr>
          <a:xfrm>
            <a:off x="5838812" y="1981586"/>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sp>
        <p:nvSpPr>
          <p:cNvPr id="371" name="Google Shape;371;p33"/>
          <p:cNvSpPr/>
          <p:nvPr/>
        </p:nvSpPr>
        <p:spPr>
          <a:xfrm>
            <a:off x="6322225" y="2293150"/>
            <a:ext cx="489000" cy="257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3"/>
          <p:cNvSpPr/>
          <p:nvPr/>
        </p:nvSpPr>
        <p:spPr>
          <a:xfrm>
            <a:off x="5462225" y="5667025"/>
            <a:ext cx="589200" cy="308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4"/>
          <p:cNvSpPr txBox="1"/>
          <p:nvPr>
            <p:ph idx="12" type="sldNum"/>
          </p:nvPr>
        </p:nvSpPr>
        <p:spPr>
          <a:xfrm>
            <a:off x="8536300" y="6292600"/>
            <a:ext cx="548700" cy="448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378" name="Google Shape;378;p34"/>
          <p:cNvSpPr txBox="1"/>
          <p:nvPr>
            <p:ph type="title"/>
          </p:nvPr>
        </p:nvSpPr>
        <p:spPr>
          <a:xfrm>
            <a:off x="204325" y="-14325"/>
            <a:ext cx="8063100" cy="60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sz="3100" u="sng">
                <a:latin typeface="Arial"/>
                <a:ea typeface="Arial"/>
                <a:cs typeface="Arial"/>
                <a:sym typeface="Arial"/>
              </a:rPr>
              <a:t>システム管理を開く</a:t>
            </a:r>
            <a:endParaRPr sz="3200" u="sng">
              <a:latin typeface="Arial"/>
              <a:ea typeface="Arial"/>
              <a:cs typeface="Arial"/>
              <a:sym typeface="Arial"/>
            </a:endParaRPr>
          </a:p>
        </p:txBody>
      </p:sp>
      <p:sp>
        <p:nvSpPr>
          <p:cNvPr id="379" name="Google Shape;379;p34"/>
          <p:cNvSpPr txBox="1"/>
          <p:nvPr/>
        </p:nvSpPr>
        <p:spPr>
          <a:xfrm>
            <a:off x="234950" y="679300"/>
            <a:ext cx="8623200" cy="54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ja" sz="1292"/>
              <a:t>ICCS </a:t>
            </a:r>
            <a:r>
              <a:rPr b="1" lang="ja" sz="1292"/>
              <a:t>のシステム管理は特権管理者としてログインし、システム管理のため初期設定を行います。</a:t>
            </a:r>
            <a:endParaRPr b="1" sz="1292"/>
          </a:p>
          <a:p>
            <a:pPr indent="0" lvl="0" marL="0" marR="0" rtl="0" algn="l">
              <a:lnSpc>
                <a:spcPct val="115000"/>
              </a:lnSpc>
              <a:spcBef>
                <a:spcPts val="0"/>
              </a:spcBef>
              <a:spcAft>
                <a:spcPts val="0"/>
              </a:spcAft>
              <a:buNone/>
            </a:pPr>
            <a:r>
              <a:rPr b="1" lang="ja" sz="1292"/>
              <a:t>システム管理では、権限管理、サービスアカウント登録、サービスアカウント利用設定が行えます。</a:t>
            </a:r>
            <a:endParaRPr b="1" sz="1292"/>
          </a:p>
        </p:txBody>
      </p:sp>
      <p:pic>
        <p:nvPicPr>
          <p:cNvPr id="380" name="Google Shape;380;p34"/>
          <p:cNvPicPr preferRelativeResize="0"/>
          <p:nvPr/>
        </p:nvPicPr>
        <p:blipFill>
          <a:blip r:embed="rId3">
            <a:alphaModFix/>
          </a:blip>
          <a:stretch>
            <a:fillRect/>
          </a:stretch>
        </p:blipFill>
        <p:spPr>
          <a:xfrm>
            <a:off x="4835329" y="4599725"/>
            <a:ext cx="3738221" cy="1693200"/>
          </a:xfrm>
          <a:prstGeom prst="rect">
            <a:avLst/>
          </a:prstGeom>
          <a:noFill/>
          <a:ln cap="flat" cmpd="sng" w="9525">
            <a:solidFill>
              <a:srgbClr val="B7B7B7"/>
            </a:solidFill>
            <a:prstDash val="solid"/>
            <a:round/>
            <a:headEnd len="sm" w="sm" type="none"/>
            <a:tailEnd len="sm" w="sm" type="none"/>
          </a:ln>
        </p:spPr>
      </p:pic>
      <p:sp>
        <p:nvSpPr>
          <p:cNvPr id="381" name="Google Shape;381;p34"/>
          <p:cNvSpPr txBox="1"/>
          <p:nvPr/>
        </p:nvSpPr>
        <p:spPr>
          <a:xfrm>
            <a:off x="0" y="2636725"/>
            <a:ext cx="4289400" cy="21702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SzPts val="1400"/>
              <a:buAutoNum type="arabicPeriod"/>
            </a:pPr>
            <a:r>
              <a:rPr b="1" lang="ja"/>
              <a:t>ICCS</a:t>
            </a:r>
            <a:r>
              <a:rPr lang="ja"/>
              <a:t> にログイン後、</a:t>
            </a:r>
            <a:endParaRPr/>
          </a:p>
          <a:p>
            <a:pPr indent="0" lvl="0" marL="457200" marR="0" rtl="0" algn="l">
              <a:lnSpc>
                <a:spcPct val="150000"/>
              </a:lnSpc>
              <a:spcBef>
                <a:spcPts val="0"/>
              </a:spcBef>
              <a:spcAft>
                <a:spcPts val="0"/>
              </a:spcAft>
              <a:buNone/>
            </a:pPr>
            <a:r>
              <a:rPr lang="ja"/>
              <a:t>画面右上の「アカウント名」をクリック</a:t>
            </a:r>
            <a:endParaRPr/>
          </a:p>
          <a:p>
            <a:pPr indent="0" lvl="0" marL="457200" marR="0" rtl="0" algn="l">
              <a:lnSpc>
                <a:spcPct val="150000"/>
              </a:lnSpc>
              <a:spcBef>
                <a:spcPts val="0"/>
              </a:spcBef>
              <a:spcAft>
                <a:spcPts val="0"/>
              </a:spcAft>
              <a:buNone/>
            </a:pPr>
            <a:r>
              <a:rPr lang="ja" sz="1200"/>
              <a:t>　⇒ アカウントが表示されます。</a:t>
            </a:r>
            <a:endParaRPr sz="1200"/>
          </a:p>
          <a:p>
            <a:pPr indent="0" lvl="0" marL="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317500" lvl="0" marL="457200" marR="0" rtl="0" algn="l">
              <a:lnSpc>
                <a:spcPct val="150000"/>
              </a:lnSpc>
              <a:spcBef>
                <a:spcPts val="0"/>
              </a:spcBef>
              <a:spcAft>
                <a:spcPts val="0"/>
              </a:spcAft>
              <a:buSzPts val="1400"/>
              <a:buAutoNum type="arabicPeriod"/>
            </a:pPr>
            <a:r>
              <a:rPr lang="ja"/>
              <a:t>右上の「歯車」アイコンをクリック</a:t>
            </a:r>
            <a:endParaRPr/>
          </a:p>
          <a:p>
            <a:pPr indent="0" lvl="0" marL="457200" rtl="0" algn="l">
              <a:lnSpc>
                <a:spcPct val="150000"/>
              </a:lnSpc>
              <a:spcBef>
                <a:spcPts val="0"/>
              </a:spcBef>
              <a:spcAft>
                <a:spcPts val="0"/>
              </a:spcAft>
              <a:buNone/>
            </a:pPr>
            <a:r>
              <a:rPr lang="ja" sz="1200"/>
              <a:t>    ⇒ システム画面が表示されます。</a:t>
            </a:r>
            <a:endParaRPr/>
          </a:p>
        </p:txBody>
      </p:sp>
      <p:pic>
        <p:nvPicPr>
          <p:cNvPr id="382" name="Google Shape;382;p34"/>
          <p:cNvPicPr preferRelativeResize="0"/>
          <p:nvPr/>
        </p:nvPicPr>
        <p:blipFill rotWithShape="1">
          <a:blip r:embed="rId4">
            <a:alphaModFix/>
          </a:blip>
          <a:srcRect b="33893" l="65795" r="0" t="0"/>
          <a:stretch/>
        </p:blipFill>
        <p:spPr>
          <a:xfrm>
            <a:off x="5825500" y="1935225"/>
            <a:ext cx="2725651" cy="2243250"/>
          </a:xfrm>
          <a:prstGeom prst="rect">
            <a:avLst/>
          </a:prstGeom>
          <a:noFill/>
          <a:ln cap="flat" cmpd="sng" w="9525">
            <a:solidFill>
              <a:srgbClr val="B7B7B7"/>
            </a:solidFill>
            <a:prstDash val="solid"/>
            <a:round/>
            <a:headEnd len="sm" w="sm" type="none"/>
            <a:tailEnd len="sm" w="sm" type="none"/>
          </a:ln>
        </p:spPr>
      </p:pic>
      <p:sp>
        <p:nvSpPr>
          <p:cNvPr id="383" name="Google Shape;383;p34"/>
          <p:cNvSpPr/>
          <p:nvPr/>
        </p:nvSpPr>
        <p:spPr>
          <a:xfrm>
            <a:off x="6601449" y="1765061"/>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1</a:t>
            </a:r>
            <a:endParaRPr/>
          </a:p>
        </p:txBody>
      </p:sp>
      <p:sp>
        <p:nvSpPr>
          <p:cNvPr id="384" name="Google Shape;384;p34"/>
          <p:cNvSpPr/>
          <p:nvPr/>
        </p:nvSpPr>
        <p:spPr>
          <a:xfrm>
            <a:off x="7111500" y="1941275"/>
            <a:ext cx="1439700" cy="403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4"/>
          <p:cNvSpPr/>
          <p:nvPr/>
        </p:nvSpPr>
        <p:spPr>
          <a:xfrm>
            <a:off x="8081000" y="2408125"/>
            <a:ext cx="362100" cy="400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4"/>
          <p:cNvSpPr txBox="1"/>
          <p:nvPr/>
        </p:nvSpPr>
        <p:spPr>
          <a:xfrm>
            <a:off x="8125025" y="1966975"/>
            <a:ext cx="362100" cy="32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rPr>
              <a:t>先生</a:t>
            </a:r>
            <a:endParaRPr b="1" sz="700">
              <a:solidFill>
                <a:srgbClr val="FFFFFF"/>
              </a:solidFill>
            </a:endParaRPr>
          </a:p>
        </p:txBody>
      </p:sp>
      <p:sp>
        <p:nvSpPr>
          <p:cNvPr id="387" name="Google Shape;387;p34"/>
          <p:cNvSpPr txBox="1"/>
          <p:nvPr/>
        </p:nvSpPr>
        <p:spPr>
          <a:xfrm>
            <a:off x="7188825" y="1959175"/>
            <a:ext cx="967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000">
                <a:solidFill>
                  <a:srgbClr val="FFFFFF"/>
                </a:solidFill>
              </a:rPr>
              <a:t>チエル　先生</a:t>
            </a:r>
            <a:endParaRPr b="1" sz="1000">
              <a:solidFill>
                <a:srgbClr val="FFFFFF"/>
              </a:solidFill>
            </a:endParaRPr>
          </a:p>
        </p:txBody>
      </p:sp>
      <p:sp>
        <p:nvSpPr>
          <p:cNvPr id="388" name="Google Shape;388;p34"/>
          <p:cNvSpPr txBox="1"/>
          <p:nvPr/>
        </p:nvSpPr>
        <p:spPr>
          <a:xfrm>
            <a:off x="7235925" y="2584550"/>
            <a:ext cx="458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rPr>
              <a:t>先生</a:t>
            </a:r>
            <a:endParaRPr b="1" sz="900">
              <a:solidFill>
                <a:srgbClr val="FFFFFF"/>
              </a:solidFill>
            </a:endParaRPr>
          </a:p>
        </p:txBody>
      </p:sp>
      <p:sp>
        <p:nvSpPr>
          <p:cNvPr id="389" name="Google Shape;389;p34"/>
          <p:cNvSpPr txBox="1"/>
          <p:nvPr/>
        </p:nvSpPr>
        <p:spPr>
          <a:xfrm>
            <a:off x="6980950" y="3014375"/>
            <a:ext cx="967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800">
                <a:solidFill>
                  <a:srgbClr val="666666"/>
                </a:solidFill>
              </a:rPr>
              <a:t>チエル　先生</a:t>
            </a:r>
            <a:endParaRPr b="1" sz="800">
              <a:solidFill>
                <a:srgbClr val="666666"/>
              </a:solidFill>
            </a:endParaRPr>
          </a:p>
        </p:txBody>
      </p:sp>
      <p:sp>
        <p:nvSpPr>
          <p:cNvPr id="390" name="Google Shape;390;p34"/>
          <p:cNvSpPr txBox="1"/>
          <p:nvPr/>
        </p:nvSpPr>
        <p:spPr>
          <a:xfrm>
            <a:off x="6577300" y="3172300"/>
            <a:ext cx="1774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800">
                <a:solidFill>
                  <a:srgbClr val="666666"/>
                </a:solidFill>
              </a:rPr>
              <a:t>chieru-teach＠chierushi.com</a:t>
            </a:r>
            <a:endParaRPr b="1" sz="800">
              <a:solidFill>
                <a:srgbClr val="666666"/>
              </a:solidFill>
            </a:endParaRPr>
          </a:p>
        </p:txBody>
      </p:sp>
      <p:sp>
        <p:nvSpPr>
          <p:cNvPr id="391" name="Google Shape;391;p34"/>
          <p:cNvSpPr/>
          <p:nvPr/>
        </p:nvSpPr>
        <p:spPr>
          <a:xfrm>
            <a:off x="7568649" y="2887174"/>
            <a:ext cx="379500" cy="435000"/>
          </a:xfrm>
          <a:prstGeom prst="roundRect">
            <a:avLst>
              <a:gd fmla="val 16667" name="adj"/>
            </a:avLst>
          </a:prstGeom>
          <a:solidFill>
            <a:srgbClr val="FF3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000">
                <a:solidFill>
                  <a:srgbClr val="FFFFFF"/>
                </a:solidFill>
              </a:rPr>
              <a:t>2</a:t>
            </a:r>
            <a:endParaRPr/>
          </a:p>
        </p:txBody>
      </p:sp>
      <p:cxnSp>
        <p:nvCxnSpPr>
          <p:cNvPr id="392" name="Google Shape;392;p34"/>
          <p:cNvCxnSpPr>
            <a:stCxn id="385" idx="2"/>
          </p:cNvCxnSpPr>
          <p:nvPr/>
        </p:nvCxnSpPr>
        <p:spPr>
          <a:xfrm flipH="1">
            <a:off x="7395650" y="2808325"/>
            <a:ext cx="866400" cy="1827000"/>
          </a:xfrm>
          <a:prstGeom prst="straightConnector1">
            <a:avLst/>
          </a:prstGeom>
          <a:noFill/>
          <a:ln cap="flat" cmpd="sng" w="28575">
            <a:solidFill>
              <a:srgbClr val="FF0000"/>
            </a:solidFill>
            <a:prstDash val="solid"/>
            <a:round/>
            <a:headEnd len="med" w="med" type="none"/>
            <a:tailEnd len="med" w="med" type="triangle"/>
          </a:ln>
        </p:spPr>
      </p:cxnSp>
      <p:sp>
        <p:nvSpPr>
          <p:cNvPr id="393" name="Google Shape;393;p34"/>
          <p:cNvSpPr txBox="1"/>
          <p:nvPr/>
        </p:nvSpPr>
        <p:spPr>
          <a:xfrm>
            <a:off x="577850" y="1696475"/>
            <a:ext cx="47466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ja">
                <a:solidFill>
                  <a:srgbClr val="FF0000"/>
                </a:solidFill>
              </a:rPr>
              <a:t>特権管理者（ </a:t>
            </a:r>
            <a:r>
              <a:rPr b="1" lang="ja">
                <a:solidFill>
                  <a:srgbClr val="FF0000"/>
                </a:solidFill>
              </a:rPr>
              <a:t>ICCS 利用</a:t>
            </a:r>
            <a:r>
              <a:rPr b="1" lang="ja">
                <a:solidFill>
                  <a:srgbClr val="FF0000"/>
                </a:solidFill>
              </a:rPr>
              <a:t>申請書に記載の１人）のみが、</a:t>
            </a:r>
            <a:endParaRPr b="1">
              <a:solidFill>
                <a:srgbClr val="FF0000"/>
              </a:solidFill>
            </a:endParaRPr>
          </a:p>
          <a:p>
            <a:pPr indent="0" lvl="0" marL="0" rtl="0" algn="ctr">
              <a:lnSpc>
                <a:spcPct val="115000"/>
              </a:lnSpc>
              <a:spcBef>
                <a:spcPts val="0"/>
              </a:spcBef>
              <a:spcAft>
                <a:spcPts val="0"/>
              </a:spcAft>
              <a:buNone/>
            </a:pPr>
            <a:r>
              <a:rPr b="1" lang="ja">
                <a:solidFill>
                  <a:srgbClr val="FF0000"/>
                </a:solidFill>
              </a:rPr>
              <a:t>ここでの操作ができます。</a:t>
            </a:r>
            <a:endParaRPr b="1">
              <a:solidFill>
                <a:srgbClr val="FF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434343"/>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434343"/>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