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4069" r:id="rId2"/>
    <p:sldMasterId id="2147484808" r:id="rId3"/>
  </p:sldMasterIdLst>
  <p:notesMasterIdLst>
    <p:notesMasterId r:id="rId27"/>
  </p:notesMasterIdLst>
  <p:handoutMasterIdLst>
    <p:handoutMasterId r:id="rId28"/>
  </p:handoutMasterIdLst>
  <p:sldIdLst>
    <p:sldId id="382" r:id="rId4"/>
    <p:sldId id="442" r:id="rId5"/>
    <p:sldId id="464" r:id="rId6"/>
    <p:sldId id="463" r:id="rId7"/>
    <p:sldId id="465" r:id="rId8"/>
    <p:sldId id="312" r:id="rId9"/>
    <p:sldId id="466" r:id="rId10"/>
    <p:sldId id="404" r:id="rId11"/>
    <p:sldId id="318" r:id="rId12"/>
    <p:sldId id="474" r:id="rId13"/>
    <p:sldId id="475" r:id="rId14"/>
    <p:sldId id="476" r:id="rId15"/>
    <p:sldId id="258" r:id="rId16"/>
    <p:sldId id="477" r:id="rId17"/>
    <p:sldId id="345" r:id="rId18"/>
    <p:sldId id="473" r:id="rId19"/>
    <p:sldId id="468" r:id="rId20"/>
    <p:sldId id="469" r:id="rId21"/>
    <p:sldId id="478" r:id="rId22"/>
    <p:sldId id="470" r:id="rId23"/>
    <p:sldId id="471" r:id="rId24"/>
    <p:sldId id="472" r:id="rId25"/>
    <p:sldId id="480" r:id="rId26"/>
  </p:sldIdLst>
  <p:sldSz cx="9144000" cy="6858000" type="screen4x3"/>
  <p:notesSz cx="6735763" cy="9866313"/>
  <p:defaultTextStyle>
    <a:defPPr>
      <a:defRPr lang="en-US"/>
    </a:defPPr>
    <a:lvl1pPr algn="l" rtl="0" eaLnBrk="0" fontAlgn="base" hangingPunct="0">
      <a:spcBef>
        <a:spcPct val="0"/>
      </a:spcBef>
      <a:spcAft>
        <a:spcPct val="0"/>
      </a:spcAft>
      <a:defRPr kumimoji="1" sz="2400" b="1" kern="1200">
        <a:solidFill>
          <a:srgbClr val="000066"/>
        </a:solidFill>
        <a:latin typeface="Arial" charset="0"/>
        <a:ea typeface="ＭＳ Ｐゴシック" charset="-128"/>
        <a:cs typeface="+mn-cs"/>
      </a:defRPr>
    </a:lvl1pPr>
    <a:lvl2pPr marL="457200" algn="l" rtl="0" eaLnBrk="0" fontAlgn="base" hangingPunct="0">
      <a:spcBef>
        <a:spcPct val="0"/>
      </a:spcBef>
      <a:spcAft>
        <a:spcPct val="0"/>
      </a:spcAft>
      <a:defRPr kumimoji="1" sz="2400" b="1" kern="1200">
        <a:solidFill>
          <a:srgbClr val="000066"/>
        </a:solidFill>
        <a:latin typeface="Arial" charset="0"/>
        <a:ea typeface="ＭＳ Ｐゴシック" charset="-128"/>
        <a:cs typeface="+mn-cs"/>
      </a:defRPr>
    </a:lvl2pPr>
    <a:lvl3pPr marL="914400" algn="l" rtl="0" eaLnBrk="0" fontAlgn="base" hangingPunct="0">
      <a:spcBef>
        <a:spcPct val="0"/>
      </a:spcBef>
      <a:spcAft>
        <a:spcPct val="0"/>
      </a:spcAft>
      <a:defRPr kumimoji="1" sz="2400" b="1" kern="1200">
        <a:solidFill>
          <a:srgbClr val="000066"/>
        </a:solidFill>
        <a:latin typeface="Arial" charset="0"/>
        <a:ea typeface="ＭＳ Ｐゴシック" charset="-128"/>
        <a:cs typeface="+mn-cs"/>
      </a:defRPr>
    </a:lvl3pPr>
    <a:lvl4pPr marL="1371600" algn="l" rtl="0" eaLnBrk="0" fontAlgn="base" hangingPunct="0">
      <a:spcBef>
        <a:spcPct val="0"/>
      </a:spcBef>
      <a:spcAft>
        <a:spcPct val="0"/>
      </a:spcAft>
      <a:defRPr kumimoji="1" sz="2400" b="1" kern="1200">
        <a:solidFill>
          <a:srgbClr val="000066"/>
        </a:solidFill>
        <a:latin typeface="Arial" charset="0"/>
        <a:ea typeface="ＭＳ Ｐゴシック" charset="-128"/>
        <a:cs typeface="+mn-cs"/>
      </a:defRPr>
    </a:lvl4pPr>
    <a:lvl5pPr marL="1828800" algn="l" rtl="0" eaLnBrk="0" fontAlgn="base" hangingPunct="0">
      <a:spcBef>
        <a:spcPct val="0"/>
      </a:spcBef>
      <a:spcAft>
        <a:spcPct val="0"/>
      </a:spcAft>
      <a:defRPr kumimoji="1" sz="2400" b="1" kern="1200">
        <a:solidFill>
          <a:srgbClr val="000066"/>
        </a:solidFill>
        <a:latin typeface="Arial" charset="0"/>
        <a:ea typeface="ＭＳ Ｐゴシック" charset="-128"/>
        <a:cs typeface="+mn-cs"/>
      </a:defRPr>
    </a:lvl5pPr>
    <a:lvl6pPr marL="2286000" algn="l" defTabSz="914400" rtl="0" eaLnBrk="1" latinLnBrk="0" hangingPunct="1">
      <a:defRPr kumimoji="1" sz="2400" b="1" kern="1200">
        <a:solidFill>
          <a:srgbClr val="000066"/>
        </a:solidFill>
        <a:latin typeface="Arial" charset="0"/>
        <a:ea typeface="ＭＳ Ｐゴシック" charset="-128"/>
        <a:cs typeface="+mn-cs"/>
      </a:defRPr>
    </a:lvl6pPr>
    <a:lvl7pPr marL="2743200" algn="l" defTabSz="914400" rtl="0" eaLnBrk="1" latinLnBrk="0" hangingPunct="1">
      <a:defRPr kumimoji="1" sz="2400" b="1" kern="1200">
        <a:solidFill>
          <a:srgbClr val="000066"/>
        </a:solidFill>
        <a:latin typeface="Arial" charset="0"/>
        <a:ea typeface="ＭＳ Ｐゴシック" charset="-128"/>
        <a:cs typeface="+mn-cs"/>
      </a:defRPr>
    </a:lvl7pPr>
    <a:lvl8pPr marL="3200400" algn="l" defTabSz="914400" rtl="0" eaLnBrk="1" latinLnBrk="0" hangingPunct="1">
      <a:defRPr kumimoji="1" sz="2400" b="1" kern="1200">
        <a:solidFill>
          <a:srgbClr val="000066"/>
        </a:solidFill>
        <a:latin typeface="Arial" charset="0"/>
        <a:ea typeface="ＭＳ Ｐゴシック" charset="-128"/>
        <a:cs typeface="+mn-cs"/>
      </a:defRPr>
    </a:lvl8pPr>
    <a:lvl9pPr marL="3657600" algn="l" defTabSz="914400" rtl="0" eaLnBrk="1" latinLnBrk="0" hangingPunct="1">
      <a:defRPr kumimoji="1" sz="2400" b="1" kern="1200">
        <a:solidFill>
          <a:srgbClr val="000066"/>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631"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106"/>
    <a:srgbClr val="FF6600"/>
    <a:srgbClr val="FF3300"/>
    <a:srgbClr val="FF9933"/>
    <a:srgbClr val="000080"/>
    <a:srgbClr val="000000"/>
    <a:srgbClr val="CCFFCC"/>
    <a:srgbClr val="CCCCFF"/>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31" autoAdjust="0"/>
  </p:normalViewPr>
  <p:slideViewPr>
    <p:cSldViewPr>
      <p:cViewPr varScale="1">
        <p:scale>
          <a:sx n="77" d="100"/>
          <a:sy n="77" d="100"/>
        </p:scale>
        <p:origin x="1574" y="67"/>
      </p:cViewPr>
      <p:guideLst>
        <p:guide orient="horz" pos="2160"/>
        <p:guide pos="2631"/>
      </p:guideLst>
    </p:cSldViewPr>
  </p:slideViewPr>
  <p:outlineViewPr>
    <p:cViewPr>
      <p:scale>
        <a:sx n="33" d="100"/>
        <a:sy n="33" d="100"/>
      </p:scale>
      <p:origin x="0" y="-8366"/>
    </p:cViewPr>
  </p:outlineViewPr>
  <p:notesTextViewPr>
    <p:cViewPr>
      <p:scale>
        <a:sx n="100" d="100"/>
        <a:sy n="100" d="100"/>
      </p:scale>
      <p:origin x="0" y="0"/>
    </p:cViewPr>
  </p:notesTextViewPr>
  <p:sorterViewPr>
    <p:cViewPr>
      <p:scale>
        <a:sx n="200" d="100"/>
        <a:sy n="200" d="100"/>
      </p:scale>
      <p:origin x="0" y="-11117"/>
    </p:cViewPr>
  </p:sorterViewPr>
  <p:notesViewPr>
    <p:cSldViewPr>
      <p:cViewPr varScale="1">
        <p:scale>
          <a:sx n="60" d="100"/>
          <a:sy n="60" d="100"/>
        </p:scale>
        <p:origin x="2434" y="5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3"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lvl1pPr algn="r" eaLnBrk="1" hangingPunct="1">
              <a:lnSpc>
                <a:spcPct val="100000"/>
              </a:lnSpc>
              <a:defRPr sz="1200" b="0">
                <a:solidFill>
                  <a:schemeClr val="tx1"/>
                </a:solidFill>
                <a:latin typeface="Times New Roman" pitchFamily="18" charset="0"/>
                <a:ea typeface="ＭＳ Ｐゴシック" pitchFamily="50" charset="-128"/>
              </a:defRPr>
            </a:lvl1pPr>
          </a:lstStyle>
          <a:p>
            <a:pPr>
              <a:defRPr/>
            </a:pPr>
            <a:endParaRPr lang="en-US" altLang="ja-JP" dirty="0"/>
          </a:p>
        </p:txBody>
      </p:sp>
      <p:sp>
        <p:nvSpPr>
          <p:cNvPr id="66565" name="Rectangle 5"/>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p:spPr>
        <p:txBody>
          <a:bodyPr vert="horz" wrap="square" lIns="91426" tIns="45713" rIns="91426" bIns="45713" numCol="1" anchor="b" anchorCtr="0" compatLnSpc="1">
            <a:prstTxWarp prst="textNoShape">
              <a:avLst/>
            </a:prstTxWarp>
          </a:bodyPr>
          <a:lstStyle>
            <a:lvl1pPr algn="r" eaLnBrk="1" hangingPunct="1">
              <a:defRPr sz="1200" b="0" smtClean="0">
                <a:solidFill>
                  <a:schemeClr val="tx1"/>
                </a:solidFill>
                <a:latin typeface="Times New Roman" pitchFamily="18" charset="0"/>
              </a:defRPr>
            </a:lvl1pPr>
          </a:lstStyle>
          <a:p>
            <a:pPr>
              <a:defRPr/>
            </a:pPr>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lvl1pPr algn="l" eaLnBrk="1" hangingPunct="1">
              <a:lnSpc>
                <a:spcPct val="100000"/>
              </a:lnSpc>
              <a:defRPr sz="1200" b="0">
                <a:solidFill>
                  <a:schemeClr val="tx1"/>
                </a:solidFill>
                <a:latin typeface="Times New Roman" pitchFamily="18" charset="0"/>
                <a:ea typeface="ＭＳ Ｐゴシック" pitchFamily="50" charset="-128"/>
              </a:defRPr>
            </a:lvl1pPr>
          </a:lstStyle>
          <a:p>
            <a:pPr>
              <a:defRPr/>
            </a:pPr>
            <a:endParaRPr lang="en-US" altLang="ja-JP"/>
          </a:p>
        </p:txBody>
      </p:sp>
      <p:sp>
        <p:nvSpPr>
          <p:cNvPr id="70659" name="Rectangle 3"/>
          <p:cNvSpPr>
            <a:spLocks noGrp="1" noChangeArrowheads="1"/>
          </p:cNvSpPr>
          <p:nvPr>
            <p:ph type="dt" idx="1"/>
          </p:nvPr>
        </p:nvSpPr>
        <p:spPr bwMode="auto">
          <a:xfrm>
            <a:off x="3816350" y="0"/>
            <a:ext cx="2919413" cy="493713"/>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lvl1pPr algn="r" eaLnBrk="1" hangingPunct="1">
              <a:lnSpc>
                <a:spcPct val="100000"/>
              </a:lnSpc>
              <a:defRPr sz="1200" b="0">
                <a:solidFill>
                  <a:schemeClr val="tx1"/>
                </a:solidFill>
                <a:latin typeface="Times New Roman" pitchFamily="18" charset="0"/>
                <a:ea typeface="ＭＳ Ｐゴシック" pitchFamily="50" charset="-128"/>
              </a:defRPr>
            </a:lvl1pPr>
          </a:lstStyle>
          <a:p>
            <a:pPr>
              <a:defRPr/>
            </a:pPr>
            <a:endParaRPr lang="en-US" altLang="ja-JP"/>
          </a:p>
        </p:txBody>
      </p:sp>
      <p:sp>
        <p:nvSpPr>
          <p:cNvPr id="6963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70662" name="Rectangle 6"/>
          <p:cNvSpPr>
            <a:spLocks noGrp="1" noChangeArrowheads="1"/>
          </p:cNvSpPr>
          <p:nvPr>
            <p:ph type="ftr" sz="quarter" idx="4"/>
          </p:nvPr>
        </p:nvSpPr>
        <p:spPr bwMode="auto">
          <a:xfrm>
            <a:off x="0" y="9372600"/>
            <a:ext cx="2919413" cy="493713"/>
          </a:xfrm>
          <a:prstGeom prst="rect">
            <a:avLst/>
          </a:prstGeom>
          <a:noFill/>
          <a:ln w="9525">
            <a:noFill/>
            <a:miter lim="800000"/>
            <a:headEnd/>
            <a:tailEnd/>
          </a:ln>
        </p:spPr>
        <p:txBody>
          <a:bodyPr vert="horz" wrap="square" lIns="91426" tIns="45713" rIns="91426" bIns="45713" numCol="1" anchor="b" anchorCtr="0" compatLnSpc="1">
            <a:prstTxWarp prst="textNoShape">
              <a:avLst/>
            </a:prstTxWarp>
          </a:bodyPr>
          <a:lstStyle>
            <a:lvl1pPr algn="l" eaLnBrk="1" hangingPunct="1">
              <a:lnSpc>
                <a:spcPct val="100000"/>
              </a:lnSpc>
              <a:defRPr sz="1200" b="0">
                <a:solidFill>
                  <a:schemeClr val="tx1"/>
                </a:solidFill>
                <a:latin typeface="Times New Roman" pitchFamily="18" charset="0"/>
                <a:ea typeface="ＭＳ Ｐゴシック" pitchFamily="50" charset="-128"/>
              </a:defRPr>
            </a:lvl1pPr>
          </a:lstStyle>
          <a:p>
            <a:pPr>
              <a:defRPr/>
            </a:pPr>
            <a:endParaRPr lang="en-US" altLang="ja-JP"/>
          </a:p>
        </p:txBody>
      </p:sp>
      <p:sp>
        <p:nvSpPr>
          <p:cNvPr id="70663" name="Rectangle 7"/>
          <p:cNvSpPr>
            <a:spLocks noGrp="1" noChangeArrowheads="1"/>
          </p:cNvSpPr>
          <p:nvPr>
            <p:ph type="sldNum" sz="quarter" idx="5"/>
          </p:nvPr>
        </p:nvSpPr>
        <p:spPr bwMode="auto">
          <a:xfrm>
            <a:off x="3816350" y="9372600"/>
            <a:ext cx="2919413" cy="493713"/>
          </a:xfrm>
          <a:prstGeom prst="rect">
            <a:avLst/>
          </a:prstGeom>
          <a:noFill/>
          <a:ln w="9525">
            <a:noFill/>
            <a:miter lim="800000"/>
            <a:headEnd/>
            <a:tailEnd/>
          </a:ln>
        </p:spPr>
        <p:txBody>
          <a:bodyPr vert="horz" wrap="square" lIns="91426" tIns="45713" rIns="91426" bIns="45713" numCol="1" anchor="b" anchorCtr="0" compatLnSpc="1">
            <a:prstTxWarp prst="textNoShape">
              <a:avLst/>
            </a:prstTxWarp>
          </a:bodyPr>
          <a:lstStyle>
            <a:lvl1pPr algn="r" eaLnBrk="1" hangingPunct="1">
              <a:defRPr sz="1200" b="0" smtClean="0">
                <a:solidFill>
                  <a:schemeClr val="tx1"/>
                </a:solidFill>
                <a:latin typeface="Times New Roman" pitchFamily="18" charset="0"/>
              </a:defRPr>
            </a:lvl1pPr>
          </a:lstStyle>
          <a:p>
            <a:pPr>
              <a:defRPr/>
            </a:pPr>
            <a:fld id="{ECFF7D88-6CDF-4ACD-8455-0145A066DF41}"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A5CA976-3E6A-4E14-ABD2-C39BF3C88CE2}" type="slidenum">
              <a:rPr lang="ja-JP" altLang="en-US"/>
              <a:pPr/>
              <a:t>6</a:t>
            </a:fld>
            <a:endParaRPr lang="en-US" altLang="ja-JP"/>
          </a:p>
        </p:txBody>
      </p:sp>
      <p:sp>
        <p:nvSpPr>
          <p:cNvPr id="72707" name="Rectangle 2"/>
          <p:cNvSpPr>
            <a:spLocks noGrp="1" noRot="1" noChangeAspect="1" noChangeArrowheads="1" noTextEdit="1"/>
          </p:cNvSpPr>
          <p:nvPr>
            <p:ph type="sldImg"/>
          </p:nvPr>
        </p:nvSpPr>
        <p:spPr>
          <a:xfrm>
            <a:off x="901700" y="739775"/>
            <a:ext cx="4933950" cy="3700463"/>
          </a:xfrm>
          <a:ln/>
        </p:spPr>
      </p:sp>
      <p:sp>
        <p:nvSpPr>
          <p:cNvPr id="72708"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15</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A15204-7B43-4BAD-8FA2-FD6D6747BA20}" type="slidenum">
              <a:rPr lang="ja-JP" altLang="en-US"/>
              <a:pPr/>
              <a:t>16</a:t>
            </a:fld>
            <a:endParaRPr lang="en-US" altLang="ja-JP"/>
          </a:p>
        </p:txBody>
      </p:sp>
      <p:sp>
        <p:nvSpPr>
          <p:cNvPr id="75779" name="Rectangle 2"/>
          <p:cNvSpPr>
            <a:spLocks noGrp="1" noRot="1" noChangeAspect="1" noChangeArrowheads="1" noTextEdit="1"/>
          </p:cNvSpPr>
          <p:nvPr>
            <p:ph type="sldImg"/>
          </p:nvPr>
        </p:nvSpPr>
        <p:spPr>
          <a:xfrm>
            <a:off x="901700" y="739775"/>
            <a:ext cx="4933950" cy="3700463"/>
          </a:xfrm>
          <a:ln/>
        </p:spPr>
      </p:sp>
      <p:sp>
        <p:nvSpPr>
          <p:cNvPr id="75780"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211536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17</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68398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18</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dirty="0">
              <a:ea typeface="ＭＳ Ｐ明朝" charset="-128"/>
            </a:endParaRPr>
          </a:p>
        </p:txBody>
      </p:sp>
    </p:spTree>
    <p:extLst>
      <p:ext uri="{BB962C8B-B14F-4D97-AF65-F5344CB8AC3E}">
        <p14:creationId xmlns:p14="http://schemas.microsoft.com/office/powerpoint/2010/main" val="133007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19</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216718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20</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216718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21</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2451505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22</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358256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6BB739-4D40-47B2-B648-B3E2A8EED0C9}" type="slidenum">
              <a:rPr lang="ja-JP" altLang="en-US"/>
              <a:pPr/>
              <a:t>23</a:t>
            </a:fld>
            <a:endParaRPr lang="en-US" altLang="ja-JP"/>
          </a:p>
        </p:txBody>
      </p:sp>
      <p:sp>
        <p:nvSpPr>
          <p:cNvPr id="76803" name="Rectangle 2"/>
          <p:cNvSpPr>
            <a:spLocks noGrp="1" noRot="1" noChangeAspect="1" noChangeArrowheads="1" noTextEdit="1"/>
          </p:cNvSpPr>
          <p:nvPr>
            <p:ph type="sldImg"/>
          </p:nvPr>
        </p:nvSpPr>
        <p:spPr>
          <a:xfrm>
            <a:off x="901700" y="739775"/>
            <a:ext cx="4933950" cy="3700463"/>
          </a:xfrm>
          <a:ln/>
        </p:spPr>
      </p:sp>
      <p:sp>
        <p:nvSpPr>
          <p:cNvPr id="76804"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358256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A5CA976-3E6A-4E14-ABD2-C39BF3C88CE2}" type="slidenum">
              <a:rPr lang="ja-JP" altLang="en-US"/>
              <a:pPr/>
              <a:t>7</a:t>
            </a:fld>
            <a:endParaRPr lang="en-US" altLang="ja-JP"/>
          </a:p>
        </p:txBody>
      </p:sp>
      <p:sp>
        <p:nvSpPr>
          <p:cNvPr id="72707" name="Rectangle 2"/>
          <p:cNvSpPr>
            <a:spLocks noGrp="1" noRot="1" noChangeAspect="1" noChangeArrowheads="1" noTextEdit="1"/>
          </p:cNvSpPr>
          <p:nvPr>
            <p:ph type="sldImg"/>
          </p:nvPr>
        </p:nvSpPr>
        <p:spPr>
          <a:xfrm>
            <a:off x="901700" y="739775"/>
            <a:ext cx="4933950" cy="3700463"/>
          </a:xfrm>
          <a:ln/>
        </p:spPr>
      </p:sp>
      <p:sp>
        <p:nvSpPr>
          <p:cNvPr id="72708"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366147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1965F6C-5226-4D98-A3CE-C0611DBD79DA}" type="slidenum">
              <a:rPr lang="ja-JP" altLang="en-US"/>
              <a:pPr/>
              <a:t>8</a:t>
            </a:fld>
            <a:endParaRPr lang="en-US" altLang="ja-JP"/>
          </a:p>
        </p:txBody>
      </p:sp>
      <p:sp>
        <p:nvSpPr>
          <p:cNvPr id="73731" name="Rectangle 2"/>
          <p:cNvSpPr>
            <a:spLocks noGrp="1" noRot="1" noChangeAspect="1" noChangeArrowheads="1" noTextEdit="1"/>
          </p:cNvSpPr>
          <p:nvPr>
            <p:ph type="sldImg"/>
          </p:nvPr>
        </p:nvSpPr>
        <p:spPr>
          <a:xfrm>
            <a:off x="901700" y="739775"/>
            <a:ext cx="4933950" cy="3700463"/>
          </a:xfrm>
          <a:ln/>
        </p:spPr>
      </p:sp>
      <p:sp>
        <p:nvSpPr>
          <p:cNvPr id="73732"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extLst>
      <p:ext uri="{BB962C8B-B14F-4D97-AF65-F5344CB8AC3E}">
        <p14:creationId xmlns:p14="http://schemas.microsoft.com/office/powerpoint/2010/main" val="390318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7A55F4-5449-4CA6-B615-5F7C4FE55949}" type="slidenum">
              <a:rPr lang="ja-JP" altLang="en-US"/>
              <a:pPr/>
              <a:t>9</a:t>
            </a:fld>
            <a:endParaRPr lang="en-US" altLang="ja-JP"/>
          </a:p>
        </p:txBody>
      </p:sp>
      <p:sp>
        <p:nvSpPr>
          <p:cNvPr id="74755" name="Rectangle 2"/>
          <p:cNvSpPr>
            <a:spLocks noGrp="1" noRot="1" noChangeAspect="1" noChangeArrowheads="1" noTextEdit="1"/>
          </p:cNvSpPr>
          <p:nvPr>
            <p:ph type="sldImg"/>
          </p:nvPr>
        </p:nvSpPr>
        <p:spPr>
          <a:xfrm>
            <a:off x="901700" y="739775"/>
            <a:ext cx="4933950" cy="3700463"/>
          </a:xfrm>
          <a:ln/>
        </p:spPr>
      </p:sp>
      <p:sp>
        <p:nvSpPr>
          <p:cNvPr id="74756"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7A55F4-5449-4CA6-B615-5F7C4FE55949}" type="slidenum">
              <a:rPr lang="ja-JP" altLang="en-US"/>
              <a:pPr/>
              <a:t>10</a:t>
            </a:fld>
            <a:endParaRPr lang="en-US" altLang="ja-JP"/>
          </a:p>
        </p:txBody>
      </p:sp>
      <p:sp>
        <p:nvSpPr>
          <p:cNvPr id="74755" name="Rectangle 2"/>
          <p:cNvSpPr>
            <a:spLocks noGrp="1" noRot="1" noChangeAspect="1" noChangeArrowheads="1" noTextEdit="1"/>
          </p:cNvSpPr>
          <p:nvPr>
            <p:ph type="sldImg"/>
          </p:nvPr>
        </p:nvSpPr>
        <p:spPr>
          <a:xfrm>
            <a:off x="901700" y="739775"/>
            <a:ext cx="4933950" cy="3700463"/>
          </a:xfrm>
          <a:ln/>
        </p:spPr>
      </p:sp>
      <p:sp>
        <p:nvSpPr>
          <p:cNvPr id="74756"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7A55F4-5449-4CA6-B615-5F7C4FE55949}" type="slidenum">
              <a:rPr lang="ja-JP" altLang="en-US"/>
              <a:pPr/>
              <a:t>11</a:t>
            </a:fld>
            <a:endParaRPr lang="en-US" altLang="ja-JP"/>
          </a:p>
        </p:txBody>
      </p:sp>
      <p:sp>
        <p:nvSpPr>
          <p:cNvPr id="74755" name="Rectangle 2"/>
          <p:cNvSpPr>
            <a:spLocks noGrp="1" noRot="1" noChangeAspect="1" noChangeArrowheads="1" noTextEdit="1"/>
          </p:cNvSpPr>
          <p:nvPr>
            <p:ph type="sldImg"/>
          </p:nvPr>
        </p:nvSpPr>
        <p:spPr>
          <a:xfrm>
            <a:off x="901700" y="739775"/>
            <a:ext cx="4933950" cy="3700463"/>
          </a:xfrm>
          <a:ln/>
        </p:spPr>
      </p:sp>
      <p:sp>
        <p:nvSpPr>
          <p:cNvPr id="74756"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7A55F4-5449-4CA6-B615-5F7C4FE55949}" type="slidenum">
              <a:rPr lang="ja-JP" altLang="en-US"/>
              <a:pPr/>
              <a:t>12</a:t>
            </a:fld>
            <a:endParaRPr lang="en-US" altLang="ja-JP"/>
          </a:p>
        </p:txBody>
      </p:sp>
      <p:sp>
        <p:nvSpPr>
          <p:cNvPr id="74755" name="Rectangle 2"/>
          <p:cNvSpPr>
            <a:spLocks noGrp="1" noRot="1" noChangeAspect="1" noChangeArrowheads="1" noTextEdit="1"/>
          </p:cNvSpPr>
          <p:nvPr>
            <p:ph type="sldImg"/>
          </p:nvPr>
        </p:nvSpPr>
        <p:spPr>
          <a:xfrm>
            <a:off x="901700" y="739775"/>
            <a:ext cx="4933950" cy="3700463"/>
          </a:xfrm>
          <a:ln/>
        </p:spPr>
      </p:sp>
      <p:sp>
        <p:nvSpPr>
          <p:cNvPr id="74756"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A15204-7B43-4BAD-8FA2-FD6D6747BA20}" type="slidenum">
              <a:rPr lang="ja-JP" altLang="en-US"/>
              <a:pPr/>
              <a:t>13</a:t>
            </a:fld>
            <a:endParaRPr lang="en-US" altLang="ja-JP"/>
          </a:p>
        </p:txBody>
      </p:sp>
      <p:sp>
        <p:nvSpPr>
          <p:cNvPr id="75779" name="Rectangle 2"/>
          <p:cNvSpPr>
            <a:spLocks noGrp="1" noRot="1" noChangeAspect="1" noChangeArrowheads="1" noTextEdit="1"/>
          </p:cNvSpPr>
          <p:nvPr>
            <p:ph type="sldImg"/>
          </p:nvPr>
        </p:nvSpPr>
        <p:spPr>
          <a:xfrm>
            <a:off x="901700" y="739775"/>
            <a:ext cx="4933950" cy="3700463"/>
          </a:xfrm>
          <a:ln/>
        </p:spPr>
      </p:sp>
      <p:sp>
        <p:nvSpPr>
          <p:cNvPr id="75780"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A15204-7B43-4BAD-8FA2-FD6D6747BA20}" type="slidenum">
              <a:rPr lang="ja-JP" altLang="en-US"/>
              <a:pPr/>
              <a:t>14</a:t>
            </a:fld>
            <a:endParaRPr lang="en-US" altLang="ja-JP"/>
          </a:p>
        </p:txBody>
      </p:sp>
      <p:sp>
        <p:nvSpPr>
          <p:cNvPr id="75779" name="Rectangle 2"/>
          <p:cNvSpPr>
            <a:spLocks noGrp="1" noRot="1" noChangeAspect="1" noChangeArrowheads="1" noTextEdit="1"/>
          </p:cNvSpPr>
          <p:nvPr>
            <p:ph type="sldImg"/>
          </p:nvPr>
        </p:nvSpPr>
        <p:spPr>
          <a:xfrm>
            <a:off x="901700" y="739775"/>
            <a:ext cx="4933950" cy="3700463"/>
          </a:xfrm>
          <a:ln/>
        </p:spPr>
      </p:sp>
      <p:sp>
        <p:nvSpPr>
          <p:cNvPr id="75780" name="Rectangle 3"/>
          <p:cNvSpPr>
            <a:spLocks noGrp="1" noChangeArrowheads="1"/>
          </p:cNvSpPr>
          <p:nvPr>
            <p:ph type="body" idx="1"/>
          </p:nvPr>
        </p:nvSpPr>
        <p:spPr>
          <a:noFill/>
          <a:ln/>
        </p:spPr>
        <p:txBody>
          <a:bodyPr/>
          <a:lstStyle/>
          <a:p>
            <a:pPr eaLnBrk="1" hangingPunct="1"/>
            <a:endParaRPr lang="ja-JP" altLang="en-US">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4"/>
          <p:cNvPicPr>
            <a:picLocks noChangeAspect="1" noChangeArrowheads="1"/>
          </p:cNvPicPr>
          <p:nvPr userDrawn="1"/>
        </p:nvPicPr>
        <p:blipFill>
          <a:blip r:embed="rId2" cstate="print"/>
          <a:srcRect/>
          <a:stretch>
            <a:fillRect/>
          </a:stretch>
        </p:blipFill>
        <p:spPr bwMode="auto">
          <a:xfrm>
            <a:off x="0" y="609600"/>
            <a:ext cx="9144000" cy="6459538"/>
          </a:xfrm>
          <a:prstGeom prst="rect">
            <a:avLst/>
          </a:prstGeom>
          <a:noFill/>
          <a:ln w="28575">
            <a:noFill/>
            <a:miter lim="800000"/>
            <a:headEnd/>
            <a:tailEnd/>
          </a:ln>
        </p:spPr>
      </p:pic>
      <p:sp>
        <p:nvSpPr>
          <p:cNvPr id="5" name="Text Box 27"/>
          <p:cNvSpPr txBox="1">
            <a:spLocks noChangeArrowheads="1"/>
          </p:cNvSpPr>
          <p:nvPr userDrawn="1"/>
        </p:nvSpPr>
        <p:spPr bwMode="auto">
          <a:xfrm>
            <a:off x="2933700" y="5638801"/>
            <a:ext cx="3276600" cy="276999"/>
          </a:xfrm>
          <a:prstGeom prst="rect">
            <a:avLst/>
          </a:prstGeom>
          <a:noFill/>
          <a:ln>
            <a:noFill/>
          </a:ln>
          <a:effectLst>
            <a:outerShdw dist="107763" dir="13500000" algn="ctr" rotWithShape="0">
              <a:schemeClr val="bg2"/>
            </a:outerShdw>
          </a:effectLst>
        </p:spPr>
        <p:txBody>
          <a:bodyPr>
            <a:spAutoFit/>
          </a:bodyPr>
          <a:lstStyle>
            <a:lvl1pPr algn="ctr">
              <a:lnSpc>
                <a:spcPct val="90000"/>
              </a:lnSpc>
              <a:defRPr kumimoji="1" sz="2400" b="1">
                <a:solidFill>
                  <a:srgbClr val="000066"/>
                </a:solidFill>
                <a:latin typeface="Arial" panose="020B0604020202020204" pitchFamily="34" charset="0"/>
                <a:ea typeface="ＭＳ Ｐゴシック" panose="020B0600070205080204" pitchFamily="50" charset="-128"/>
              </a:defRPr>
            </a:lvl1pPr>
            <a:lvl2pPr marL="742950" indent="-28575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2pPr>
            <a:lvl3pPr marL="11430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3pPr>
            <a:lvl4pPr marL="16002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4pPr>
            <a:lvl5pPr marL="20574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5pPr>
            <a:lvl6pPr marL="25146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6pPr>
            <a:lvl7pPr marL="29718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7pPr>
            <a:lvl8pPr marL="34290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8pPr>
            <a:lvl9pPr marL="38862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9pPr>
          </a:lstStyle>
          <a:p>
            <a:pPr algn="l" eaLnBrk="1" hangingPunct="1">
              <a:lnSpc>
                <a:spcPct val="100000"/>
              </a:lnSpc>
              <a:spcBef>
                <a:spcPct val="50000"/>
              </a:spcBef>
              <a:defRPr/>
            </a:pPr>
            <a:endParaRPr lang="ja-JP" altLang="en-US" sz="1200">
              <a:solidFill>
                <a:schemeClr val="tx1"/>
              </a:solidFill>
            </a:endParaRPr>
          </a:p>
        </p:txBody>
      </p:sp>
      <p:sp>
        <p:nvSpPr>
          <p:cNvPr id="8217" name="Rectangle 25"/>
          <p:cNvSpPr>
            <a:spLocks noGrp="1" noChangeArrowheads="1"/>
          </p:cNvSpPr>
          <p:nvPr>
            <p:ph type="ctrTitle"/>
          </p:nvPr>
        </p:nvSpPr>
        <p:spPr>
          <a:xfrm>
            <a:off x="1258890" y="3022604"/>
            <a:ext cx="6624637" cy="963613"/>
          </a:xfrm>
        </p:spPr>
        <p:txBody>
          <a:bodyPr/>
          <a:lstStyle>
            <a:lvl1pPr algn="ctr">
              <a:defRPr>
                <a:solidFill>
                  <a:schemeClr val="tx1"/>
                </a:solidFill>
              </a:defRPr>
            </a:lvl1pPr>
          </a:lstStyle>
          <a:p>
            <a:r>
              <a:rPr lang="ja-JP" altLang="en-US"/>
              <a:t>マスター タイトルの書式設定</a:t>
            </a:r>
          </a:p>
        </p:txBody>
      </p:sp>
      <p:sp>
        <p:nvSpPr>
          <p:cNvPr id="8218" name="Rectangle 26"/>
          <p:cNvSpPr>
            <a:spLocks noGrp="1" noChangeArrowheads="1"/>
          </p:cNvSpPr>
          <p:nvPr>
            <p:ph type="subTitle" idx="1"/>
          </p:nvPr>
        </p:nvSpPr>
        <p:spPr bwMode="auto">
          <a:xfrm>
            <a:off x="1295400" y="5410200"/>
            <a:ext cx="65532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chemeClr val="tx2"/>
                </a:solidFill>
              </a:defRPr>
            </a:lvl1pPr>
          </a:lstStyle>
          <a:p>
            <a:r>
              <a:rPr lang="ja-JP" altLang="en-US"/>
              <a:t>マスター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4"/>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304804"/>
            <a:ext cx="2133600" cy="58213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152400" y="304804"/>
            <a:ext cx="6248400" cy="58213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304804"/>
            <a:ext cx="6629400" cy="633413"/>
          </a:xfr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4"/>
            <a:ext cx="4038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2"/>
            <a:ext cx="4038600" cy="21875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3" descr="C:\Users\imai.CHIERU-DC\Desktop\ppt.jpg"/>
          <p:cNvPicPr>
            <a:picLocks noChangeAspect="1" noChangeArrowheads="1"/>
          </p:cNvPicPr>
          <p:nvPr userDrawn="1"/>
        </p:nvPicPr>
        <p:blipFill>
          <a:blip r:embed="rId2" cstate="print"/>
          <a:srcRect t="552"/>
          <a:stretch>
            <a:fillRect/>
          </a:stretch>
        </p:blipFill>
        <p:spPr bwMode="auto">
          <a:xfrm>
            <a:off x="0" y="428628"/>
            <a:ext cx="9144000" cy="6429375"/>
          </a:xfrm>
          <a:prstGeom prst="rect">
            <a:avLst/>
          </a:prstGeom>
          <a:noFill/>
          <a:ln w="9525">
            <a:noFill/>
            <a:miter lim="800000"/>
            <a:headEnd/>
            <a:tailEnd/>
          </a:ln>
        </p:spPr>
      </p:pic>
      <p:sp>
        <p:nvSpPr>
          <p:cNvPr id="5" name="Text Box 5"/>
          <p:cNvSpPr txBox="1">
            <a:spLocks noChangeArrowheads="1"/>
          </p:cNvSpPr>
          <p:nvPr/>
        </p:nvSpPr>
        <p:spPr bwMode="auto">
          <a:xfrm>
            <a:off x="2933700" y="5638801"/>
            <a:ext cx="3276600" cy="276999"/>
          </a:xfrm>
          <a:prstGeom prst="rect">
            <a:avLst/>
          </a:prstGeom>
          <a:noFill/>
          <a:ln>
            <a:noFill/>
          </a:ln>
          <a:effectLst>
            <a:outerShdw dist="107763" dir="13500000" algn="ctr" rotWithShape="0">
              <a:schemeClr val="bg2"/>
            </a:outerShdw>
          </a:effectLst>
        </p:spPr>
        <p:txBody>
          <a:bodyPr>
            <a:spAutoFit/>
          </a:bodyPr>
          <a:lstStyle>
            <a:lvl1pPr algn="ctr">
              <a:lnSpc>
                <a:spcPct val="90000"/>
              </a:lnSpc>
              <a:defRPr kumimoji="1" sz="2400" b="1">
                <a:solidFill>
                  <a:srgbClr val="000066"/>
                </a:solidFill>
                <a:latin typeface="Arial" panose="020B0604020202020204" pitchFamily="34" charset="0"/>
                <a:ea typeface="ＭＳ Ｐゴシック" panose="020B0600070205080204" pitchFamily="50" charset="-128"/>
              </a:defRPr>
            </a:lvl1pPr>
            <a:lvl2pPr marL="742950" indent="-28575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2pPr>
            <a:lvl3pPr marL="11430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3pPr>
            <a:lvl4pPr marL="16002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4pPr>
            <a:lvl5pPr marL="20574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5pPr>
            <a:lvl6pPr marL="25146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6pPr>
            <a:lvl7pPr marL="29718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7pPr>
            <a:lvl8pPr marL="34290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8pPr>
            <a:lvl9pPr marL="38862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9pPr>
          </a:lstStyle>
          <a:p>
            <a:pPr algn="l" eaLnBrk="1" hangingPunct="1">
              <a:lnSpc>
                <a:spcPct val="100000"/>
              </a:lnSpc>
              <a:spcBef>
                <a:spcPct val="50000"/>
              </a:spcBef>
              <a:defRPr/>
            </a:pPr>
            <a:endParaRPr lang="ja-JP" altLang="ja-JP" sz="1200" b="0">
              <a:solidFill>
                <a:srgbClr val="000000"/>
              </a:solidFill>
            </a:endParaRPr>
          </a:p>
        </p:txBody>
      </p:sp>
      <p:sp>
        <p:nvSpPr>
          <p:cNvPr id="13315" name="Rectangle 3"/>
          <p:cNvSpPr>
            <a:spLocks noGrp="1" noChangeArrowheads="1"/>
          </p:cNvSpPr>
          <p:nvPr>
            <p:ph type="ctrTitle"/>
          </p:nvPr>
        </p:nvSpPr>
        <p:spPr>
          <a:xfrm>
            <a:off x="1258890" y="3179771"/>
            <a:ext cx="6624637" cy="963613"/>
          </a:xfrm>
        </p:spPr>
        <p:txBody>
          <a:bodyPr/>
          <a:lstStyle>
            <a:lvl1pPr algn="ctr">
              <a:defRPr sz="2800" b="1">
                <a:solidFill>
                  <a:schemeClr val="tx1"/>
                </a:solidFill>
              </a:defRPr>
            </a:lvl1pPr>
          </a:lstStyle>
          <a:p>
            <a:r>
              <a:rPr lang="ja-JP" altLang="en-US"/>
              <a:t>マスタ タイトルの書式設定</a:t>
            </a:r>
          </a:p>
        </p:txBody>
      </p:sp>
      <p:sp>
        <p:nvSpPr>
          <p:cNvPr id="13316" name="Rectangle 4"/>
          <p:cNvSpPr>
            <a:spLocks noGrp="1" noChangeArrowheads="1"/>
          </p:cNvSpPr>
          <p:nvPr>
            <p:ph type="subTitle" idx="1"/>
          </p:nvPr>
        </p:nvSpPr>
        <p:spPr bwMode="auto">
          <a:xfrm>
            <a:off x="1295400" y="5410200"/>
            <a:ext cx="65532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1800" b="1">
                <a:solidFill>
                  <a:schemeClr val="tx1"/>
                </a:solidFill>
              </a:defRPr>
            </a:lvl1pPr>
          </a:lstStyle>
          <a:p>
            <a:r>
              <a:rPr lang="ja-JP" altLang="en-US" dirty="0"/>
              <a:t>マスタ サブタイトルの書式設定</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4"/>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 テキストの書式設定</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4"/>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4"/>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304804"/>
            <a:ext cx="2133600" cy="58213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52400" y="304804"/>
            <a:ext cx="6248400" cy="58213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FB5BA3-DFE8-4666-B68A-AE94B5DD3144}"/>
              </a:ext>
            </a:extLst>
          </p:cNvPr>
          <p:cNvSpPr>
            <a:spLocks noGrp="1"/>
          </p:cNvSpPr>
          <p:nvPr>
            <p:ph type="ctrTitle"/>
          </p:nvPr>
        </p:nvSpPr>
        <p:spPr>
          <a:xfrm>
            <a:off x="1143000" y="1122363"/>
            <a:ext cx="6858000" cy="2387600"/>
          </a:xfrm>
          <a:prstGeom prst="rect">
            <a:avLst/>
          </a:prstGeom>
        </p:spPr>
        <p:txBody>
          <a:bodyPr anchor="b"/>
          <a:lstStyle>
            <a:lvl1pPr algn="ctr">
              <a:defRPr sz="5539"/>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9965BB5-CC46-4F1D-849A-94B30C57792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FA012C-AA5A-4FA1-A1CF-385CF6EFE1DB}"/>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08B3F4F9-1BCA-4502-8C13-64C3BDDB531D}"/>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FFE913-D3E2-4B0D-AE85-5D2203409FA9}"/>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2718361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26B94-C865-41B7-9658-588DCA90CC1F}"/>
              </a:ext>
            </a:extLst>
          </p:cNvPr>
          <p:cNvSpPr>
            <a:spLocks noGrp="1"/>
          </p:cNvSpPr>
          <p:nvPr>
            <p:ph type="title"/>
          </p:nvPr>
        </p:nvSpPr>
        <p:spPr>
          <a:xfrm>
            <a:off x="628651" y="365126"/>
            <a:ext cx="78867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84AD37-67F1-415C-844C-69DAF4027B85}"/>
              </a:ext>
            </a:extLst>
          </p:cNvPr>
          <p:cNvSpPr>
            <a:spLocks noGrp="1"/>
          </p:cNvSpPr>
          <p:nvPr>
            <p:ph idx="1"/>
          </p:nvPr>
        </p:nvSpPr>
        <p:spPr>
          <a:xfrm>
            <a:off x="628651" y="1825625"/>
            <a:ext cx="78867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0A64B1-E78C-443A-91FD-8A73A560D1A0}"/>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26A0A411-6C26-41BA-A25D-9D2B888CE4F6}"/>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CD8723-FA92-4C5A-9E8A-24EAA8AEDE9F}"/>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2834356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4AAF1-0712-4FA9-B62A-F124CE464E5D}"/>
              </a:ext>
            </a:extLst>
          </p:cNvPr>
          <p:cNvSpPr>
            <a:spLocks noGrp="1"/>
          </p:cNvSpPr>
          <p:nvPr>
            <p:ph type="title"/>
          </p:nvPr>
        </p:nvSpPr>
        <p:spPr>
          <a:xfrm>
            <a:off x="624254" y="1709739"/>
            <a:ext cx="7886700" cy="2852737"/>
          </a:xfrm>
          <a:prstGeom prst="rect">
            <a:avLst/>
          </a:prstGeom>
        </p:spPr>
        <p:txBody>
          <a:bodyPr anchor="b"/>
          <a:lstStyle>
            <a:lvl1pPr>
              <a:defRPr sz="5539"/>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B87632-9482-4FE9-BC13-9C864144D56B}"/>
              </a:ext>
            </a:extLst>
          </p:cNvPr>
          <p:cNvSpPr>
            <a:spLocks noGrp="1"/>
          </p:cNvSpPr>
          <p:nvPr>
            <p:ph type="body" idx="1"/>
          </p:nvPr>
        </p:nvSpPr>
        <p:spPr>
          <a:xfrm>
            <a:off x="624254" y="4589464"/>
            <a:ext cx="7886700" cy="1500187"/>
          </a:xfrm>
          <a:prstGeom prst="rect">
            <a:avLst/>
          </a:prstGeo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F9DE5B1-EDA6-44AE-8C68-EC6E25FADF62}"/>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F1646AB9-6EC2-463A-AE83-7F8534F42090}"/>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8F064E-BE00-473F-848E-9CE3BA1C69E5}"/>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46143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3FBF3-6B48-411F-8EAA-ACE7EBD2ED08}"/>
              </a:ext>
            </a:extLst>
          </p:cNvPr>
          <p:cNvSpPr>
            <a:spLocks noGrp="1"/>
          </p:cNvSpPr>
          <p:nvPr>
            <p:ph type="title"/>
          </p:nvPr>
        </p:nvSpPr>
        <p:spPr>
          <a:xfrm>
            <a:off x="628651" y="365126"/>
            <a:ext cx="78867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6BD078-6ED4-40BB-BE2A-3F56ED2CA3EB}"/>
              </a:ext>
            </a:extLst>
          </p:cNvPr>
          <p:cNvSpPr>
            <a:spLocks noGrp="1"/>
          </p:cNvSpPr>
          <p:nvPr>
            <p:ph sz="half" idx="1"/>
          </p:nvPr>
        </p:nvSpPr>
        <p:spPr>
          <a:xfrm>
            <a:off x="628651" y="1825625"/>
            <a:ext cx="3873011"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DB5A213-5A13-46DD-A065-1820B77102E7}"/>
              </a:ext>
            </a:extLst>
          </p:cNvPr>
          <p:cNvSpPr>
            <a:spLocks noGrp="1"/>
          </p:cNvSpPr>
          <p:nvPr>
            <p:ph sz="half" idx="2"/>
          </p:nvPr>
        </p:nvSpPr>
        <p:spPr>
          <a:xfrm>
            <a:off x="4642339" y="1825625"/>
            <a:ext cx="3873012"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BFC6484-806F-401F-BFEA-662530706BDD}"/>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6" name="フッター プレースホルダー 5">
            <a:extLst>
              <a:ext uri="{FF2B5EF4-FFF2-40B4-BE49-F238E27FC236}">
                <a16:creationId xmlns:a16="http://schemas.microsoft.com/office/drawing/2014/main" id="{93239338-C27A-4D99-9F50-213F8D720B25}"/>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998230A-E04A-4F2E-90AA-A90BA2E6DC9E}"/>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3299558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53C57-244C-4BCE-A9DA-623EE16C544D}"/>
              </a:ext>
            </a:extLst>
          </p:cNvPr>
          <p:cNvSpPr>
            <a:spLocks noGrp="1"/>
          </p:cNvSpPr>
          <p:nvPr>
            <p:ph type="title"/>
          </p:nvPr>
        </p:nvSpPr>
        <p:spPr>
          <a:xfrm>
            <a:off x="630116" y="365126"/>
            <a:ext cx="78867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DB85A8-09CA-45D2-8C17-C9E2DA9D5399}"/>
              </a:ext>
            </a:extLst>
          </p:cNvPr>
          <p:cNvSpPr>
            <a:spLocks noGrp="1"/>
          </p:cNvSpPr>
          <p:nvPr>
            <p:ph type="body" idx="1"/>
          </p:nvPr>
        </p:nvSpPr>
        <p:spPr>
          <a:xfrm>
            <a:off x="630116" y="1681163"/>
            <a:ext cx="3868615"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BB2DF45-7E9B-4958-A59F-A3A16145967A}"/>
              </a:ext>
            </a:extLst>
          </p:cNvPr>
          <p:cNvSpPr>
            <a:spLocks noGrp="1"/>
          </p:cNvSpPr>
          <p:nvPr>
            <p:ph sz="half" idx="2"/>
          </p:nvPr>
        </p:nvSpPr>
        <p:spPr>
          <a:xfrm>
            <a:off x="630116" y="2505075"/>
            <a:ext cx="3868615"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41EF231-D717-4F53-B011-A2051A964EE8}"/>
              </a:ext>
            </a:extLst>
          </p:cNvPr>
          <p:cNvSpPr>
            <a:spLocks noGrp="1"/>
          </p:cNvSpPr>
          <p:nvPr>
            <p:ph type="body" sz="quarter" idx="3"/>
          </p:nvPr>
        </p:nvSpPr>
        <p:spPr>
          <a:xfrm>
            <a:off x="4629151" y="1681163"/>
            <a:ext cx="3887665"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C031D7E-3963-4E77-92BE-98B84530923E}"/>
              </a:ext>
            </a:extLst>
          </p:cNvPr>
          <p:cNvSpPr>
            <a:spLocks noGrp="1"/>
          </p:cNvSpPr>
          <p:nvPr>
            <p:ph sz="quarter" idx="4"/>
          </p:nvPr>
        </p:nvSpPr>
        <p:spPr>
          <a:xfrm>
            <a:off x="4629151" y="2505075"/>
            <a:ext cx="3887665"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885E7EF-40F4-41B9-9A3C-18CE4BB94BBC}"/>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8" name="フッター プレースホルダー 7">
            <a:extLst>
              <a:ext uri="{FF2B5EF4-FFF2-40B4-BE49-F238E27FC236}">
                <a16:creationId xmlns:a16="http://schemas.microsoft.com/office/drawing/2014/main" id="{FA09BDA0-04CB-43E9-BB78-19DEE90B5191}"/>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2190F3-B223-493F-8AD1-604B60CEC04A}"/>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1024601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01F534-0C7B-4429-9AB0-94E00606B85C}"/>
              </a:ext>
            </a:extLst>
          </p:cNvPr>
          <p:cNvSpPr>
            <a:spLocks noGrp="1"/>
          </p:cNvSpPr>
          <p:nvPr>
            <p:ph type="title"/>
          </p:nvPr>
        </p:nvSpPr>
        <p:spPr>
          <a:xfrm>
            <a:off x="628651" y="365126"/>
            <a:ext cx="78867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44BA683-CEC8-4137-AA71-2EA33E926473}"/>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4" name="フッター プレースホルダー 3">
            <a:extLst>
              <a:ext uri="{FF2B5EF4-FFF2-40B4-BE49-F238E27FC236}">
                <a16:creationId xmlns:a16="http://schemas.microsoft.com/office/drawing/2014/main" id="{C3DE2924-1DC1-499E-98A2-CB0C1253CDA6}"/>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565CACF-F7A1-44B8-A52E-A26DEFE4E285}"/>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335198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D3E42A-AB3B-477D-8C73-D192F5BED4B6}"/>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3" name="フッター プレースホルダー 2">
            <a:extLst>
              <a:ext uri="{FF2B5EF4-FFF2-40B4-BE49-F238E27FC236}">
                <a16:creationId xmlns:a16="http://schemas.microsoft.com/office/drawing/2014/main" id="{721DC082-6861-4DD2-ACAB-7C5C86B7BE78}"/>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E512014-6853-4DB1-B7FD-F94480DF4B0A}"/>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3236873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F3826-1C7C-4334-9F2E-EDE3863E149C}"/>
              </a:ext>
            </a:extLst>
          </p:cNvPr>
          <p:cNvSpPr>
            <a:spLocks noGrp="1"/>
          </p:cNvSpPr>
          <p:nvPr>
            <p:ph type="title"/>
          </p:nvPr>
        </p:nvSpPr>
        <p:spPr>
          <a:xfrm>
            <a:off x="630115" y="457200"/>
            <a:ext cx="2948354" cy="1600200"/>
          </a:xfrm>
          <a:prstGeom prst="rect">
            <a:avLst/>
          </a:prstGeom>
        </p:spPr>
        <p:txBody>
          <a:bodyPr anchor="b"/>
          <a:lstStyle>
            <a:lvl1pPr>
              <a:defRPr sz="295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22B763-065F-47C8-9046-6AF374238057}"/>
              </a:ext>
            </a:extLst>
          </p:cNvPr>
          <p:cNvSpPr>
            <a:spLocks noGrp="1"/>
          </p:cNvSpPr>
          <p:nvPr>
            <p:ph idx="1"/>
          </p:nvPr>
        </p:nvSpPr>
        <p:spPr>
          <a:xfrm>
            <a:off x="3887666" y="987426"/>
            <a:ext cx="4629150" cy="4873625"/>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D7A28CD-8B2B-4DC5-822E-B7FC2B9FA393}"/>
              </a:ext>
            </a:extLst>
          </p:cNvPr>
          <p:cNvSpPr>
            <a:spLocks noGrp="1"/>
          </p:cNvSpPr>
          <p:nvPr>
            <p:ph type="body" sz="half" idx="2"/>
          </p:nvPr>
        </p:nvSpPr>
        <p:spPr>
          <a:xfrm>
            <a:off x="630115" y="2057400"/>
            <a:ext cx="2948354"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DF09543-4E61-48BD-AA05-8B6AF2EA5C04}"/>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6" name="フッター プレースホルダー 5">
            <a:extLst>
              <a:ext uri="{FF2B5EF4-FFF2-40B4-BE49-F238E27FC236}">
                <a16:creationId xmlns:a16="http://schemas.microsoft.com/office/drawing/2014/main" id="{86A2D1ED-FFCA-46BA-A78B-909662BCD864}"/>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422233-0A77-4C6E-8CD2-CCCF6414E383}"/>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2718741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3F19A-8885-4A1D-A241-8084A41E0CB1}"/>
              </a:ext>
            </a:extLst>
          </p:cNvPr>
          <p:cNvSpPr>
            <a:spLocks noGrp="1"/>
          </p:cNvSpPr>
          <p:nvPr>
            <p:ph type="title"/>
          </p:nvPr>
        </p:nvSpPr>
        <p:spPr>
          <a:xfrm>
            <a:off x="630115" y="457200"/>
            <a:ext cx="2948354" cy="1600200"/>
          </a:xfrm>
          <a:prstGeom prst="rect">
            <a:avLst/>
          </a:prstGeom>
        </p:spPr>
        <p:txBody>
          <a:bodyPr anchor="b"/>
          <a:lstStyle>
            <a:lvl1pPr>
              <a:defRPr sz="295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54688A-45F2-4931-AD3B-10A7520085D1}"/>
              </a:ext>
            </a:extLst>
          </p:cNvPr>
          <p:cNvSpPr>
            <a:spLocks noGrp="1"/>
          </p:cNvSpPr>
          <p:nvPr>
            <p:ph type="pic" idx="1"/>
          </p:nvPr>
        </p:nvSpPr>
        <p:spPr>
          <a:xfrm>
            <a:off x="3887666" y="987426"/>
            <a:ext cx="4629150" cy="4873625"/>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a:extLst>
              <a:ext uri="{FF2B5EF4-FFF2-40B4-BE49-F238E27FC236}">
                <a16:creationId xmlns:a16="http://schemas.microsoft.com/office/drawing/2014/main" id="{13033306-244E-4B94-BF0B-27F9195C4535}"/>
              </a:ext>
            </a:extLst>
          </p:cNvPr>
          <p:cNvSpPr>
            <a:spLocks noGrp="1"/>
          </p:cNvSpPr>
          <p:nvPr>
            <p:ph type="body" sz="half" idx="2"/>
          </p:nvPr>
        </p:nvSpPr>
        <p:spPr>
          <a:xfrm>
            <a:off x="630115" y="2057400"/>
            <a:ext cx="2948354"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941E7D-3EF5-42E7-BCC7-AB44E005D0AE}"/>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6" name="フッター プレースホルダー 5">
            <a:extLst>
              <a:ext uri="{FF2B5EF4-FFF2-40B4-BE49-F238E27FC236}">
                <a16:creationId xmlns:a16="http://schemas.microsoft.com/office/drawing/2014/main" id="{AD5F1145-0554-4360-973D-C5AFFCFC8909}"/>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1339AE-B998-49F7-AA95-5E7C081117BC}"/>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463503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FC6FE3-3AAD-4706-B3B5-F3789147F010}"/>
              </a:ext>
            </a:extLst>
          </p:cNvPr>
          <p:cNvSpPr>
            <a:spLocks noGrp="1"/>
          </p:cNvSpPr>
          <p:nvPr>
            <p:ph type="title"/>
          </p:nvPr>
        </p:nvSpPr>
        <p:spPr>
          <a:xfrm>
            <a:off x="628651" y="365126"/>
            <a:ext cx="78867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BED1CB9-19BA-4BCF-A78E-14E38D9D70B9}"/>
              </a:ext>
            </a:extLst>
          </p:cNvPr>
          <p:cNvSpPr>
            <a:spLocks noGrp="1"/>
          </p:cNvSpPr>
          <p:nvPr>
            <p:ph type="body" orient="vert" idx="1"/>
          </p:nvPr>
        </p:nvSpPr>
        <p:spPr>
          <a:xfrm>
            <a:off x="628651" y="1825625"/>
            <a:ext cx="78867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87DC4-B559-4E5B-AE6F-52B1D7978A43}"/>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91CDC5F8-8A07-42FA-AC30-513BB7085671}"/>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C5116F-BD3F-4D35-98E1-81F573AF4E1C}"/>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816067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847346-28CA-4809-9355-ED73DC176AD4}"/>
              </a:ext>
            </a:extLst>
          </p:cNvPr>
          <p:cNvSpPr>
            <a:spLocks noGrp="1"/>
          </p:cNvSpPr>
          <p:nvPr>
            <p:ph type="title" orient="vert"/>
          </p:nvPr>
        </p:nvSpPr>
        <p:spPr>
          <a:xfrm>
            <a:off x="6544408" y="365125"/>
            <a:ext cx="1970943"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462C1E0-0D0E-41E5-864C-09B51D53AF9D}"/>
              </a:ext>
            </a:extLst>
          </p:cNvPr>
          <p:cNvSpPr>
            <a:spLocks noGrp="1"/>
          </p:cNvSpPr>
          <p:nvPr>
            <p:ph type="body" orient="vert" idx="1"/>
          </p:nvPr>
        </p:nvSpPr>
        <p:spPr>
          <a:xfrm>
            <a:off x="628651" y="365125"/>
            <a:ext cx="577508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C9DF07-EBD2-4DE9-B671-2A2B76A3D4EC}"/>
              </a:ext>
            </a:extLst>
          </p:cNvPr>
          <p:cNvSpPr>
            <a:spLocks noGrp="1"/>
          </p:cNvSpPr>
          <p:nvPr>
            <p:ph type="dt" sz="half" idx="10"/>
          </p:nvPr>
        </p:nvSpPr>
        <p:spPr>
          <a:xfrm>
            <a:off x="628650" y="6356351"/>
            <a:ext cx="2057400" cy="365125"/>
          </a:xfrm>
          <a:prstGeom prst="rect">
            <a:avLst/>
          </a:prstGeom>
        </p:spPr>
        <p:txBody>
          <a:bodyPr/>
          <a:lstStyle/>
          <a:p>
            <a:fld id="{65D48CDA-A4AA-466E-AAE6-F90E193761A0}" type="datetimeFigureOut">
              <a:rPr kumimoji="1" lang="ja-JP" altLang="en-US" smtClean="0"/>
              <a:t>2020/7/14</a:t>
            </a:fld>
            <a:endParaRPr kumimoji="1" lang="ja-JP" altLang="en-US"/>
          </a:p>
        </p:txBody>
      </p:sp>
      <p:sp>
        <p:nvSpPr>
          <p:cNvPr id="5" name="フッター プレースホルダー 4">
            <a:extLst>
              <a:ext uri="{FF2B5EF4-FFF2-40B4-BE49-F238E27FC236}">
                <a16:creationId xmlns:a16="http://schemas.microsoft.com/office/drawing/2014/main" id="{CB679FDD-BD9B-4D88-9C50-5342F5B0F87F}"/>
              </a:ext>
            </a:extLst>
          </p:cNvPr>
          <p:cNvSpPr>
            <a:spLocks noGrp="1"/>
          </p:cNvSpPr>
          <p:nvPr>
            <p:ph type="ftr" sz="quarter" idx="11"/>
          </p:nvPr>
        </p:nvSpPr>
        <p:spPr>
          <a:xfrm>
            <a:off x="3028951" y="6356351"/>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32F7EF-D170-479F-86A8-06C843D42B1C}"/>
              </a:ext>
            </a:extLst>
          </p:cNvPr>
          <p:cNvSpPr>
            <a:spLocks noGrp="1"/>
          </p:cNvSpPr>
          <p:nvPr>
            <p:ph type="sldNum" sz="quarter" idx="12"/>
          </p:nvPr>
        </p:nvSpPr>
        <p:spPr>
          <a:xfrm>
            <a:off x="6457950" y="6356351"/>
            <a:ext cx="2057400" cy="365125"/>
          </a:xfrm>
          <a:prstGeom prst="rect">
            <a:avLst/>
          </a:prstGeom>
        </p:spPr>
        <p:txBody>
          <a:bodyPr/>
          <a:lstStyle/>
          <a:p>
            <a:fld id="{02B3AFA8-8371-4F6B-95BC-FE0D113E694E}" type="slidenum">
              <a:rPr kumimoji="1" lang="ja-JP" altLang="en-US" smtClean="0"/>
              <a:t>‹#›</a:t>
            </a:fld>
            <a:endParaRPr kumimoji="1" lang="ja-JP" altLang="en-US"/>
          </a:p>
        </p:txBody>
      </p:sp>
    </p:spTree>
    <p:extLst>
      <p:ext uri="{BB962C8B-B14F-4D97-AF65-F5344CB8AC3E}">
        <p14:creationId xmlns:p14="http://schemas.microsoft.com/office/powerpoint/2010/main" val="282069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8"/>
          <p:cNvSpPr>
            <a:spLocks noGrp="1" noChangeArrowheads="1"/>
          </p:cNvSpPr>
          <p:nvPr>
            <p:ph type="title"/>
          </p:nvPr>
        </p:nvSpPr>
        <p:spPr bwMode="auto">
          <a:xfrm>
            <a:off x="152400" y="304804"/>
            <a:ext cx="66294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Text Box 30"/>
          <p:cNvSpPr txBox="1">
            <a:spLocks noChangeArrowheads="1"/>
          </p:cNvSpPr>
          <p:nvPr userDrawn="1"/>
        </p:nvSpPr>
        <p:spPr bwMode="auto">
          <a:xfrm>
            <a:off x="8289927" y="6680201"/>
            <a:ext cx="184731" cy="246221"/>
          </a:xfrm>
          <a:prstGeom prst="rect">
            <a:avLst/>
          </a:prstGeom>
          <a:noFill/>
          <a:ln>
            <a:noFill/>
          </a:ln>
          <a:effectLst>
            <a:outerShdw dist="107763" dir="13500000" algn="ctr" rotWithShape="0">
              <a:schemeClr val="bg2"/>
            </a:outerShdw>
          </a:effectLst>
        </p:spPr>
        <p:txBody>
          <a:bodyPr wrap="none">
            <a:spAutoFit/>
          </a:bodyPr>
          <a:lstStyle>
            <a:lvl1pPr algn="ctr">
              <a:lnSpc>
                <a:spcPct val="90000"/>
              </a:lnSpc>
              <a:defRPr kumimoji="1" sz="2400" b="1">
                <a:solidFill>
                  <a:srgbClr val="000066"/>
                </a:solidFill>
                <a:latin typeface="Arial" panose="020B0604020202020204" pitchFamily="34" charset="0"/>
                <a:ea typeface="ＭＳ Ｐゴシック" panose="020B0600070205080204" pitchFamily="50" charset="-128"/>
              </a:defRPr>
            </a:lvl1pPr>
            <a:lvl2pPr marL="742950" indent="-28575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2pPr>
            <a:lvl3pPr marL="11430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3pPr>
            <a:lvl4pPr marL="16002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4pPr>
            <a:lvl5pPr marL="20574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5pPr>
            <a:lvl6pPr marL="25146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6pPr>
            <a:lvl7pPr marL="29718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7pPr>
            <a:lvl8pPr marL="34290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8pPr>
            <a:lvl9pPr marL="38862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9pPr>
          </a:lstStyle>
          <a:p>
            <a:pPr algn="l" eaLnBrk="1" hangingPunct="1">
              <a:lnSpc>
                <a:spcPct val="100000"/>
              </a:lnSpc>
              <a:defRPr/>
            </a:pPr>
            <a:endParaRPr lang="ja-JP" altLang="en-US" sz="1000">
              <a:solidFill>
                <a:schemeClr val="tx1"/>
              </a:solidFill>
            </a:endParaRPr>
          </a:p>
        </p:txBody>
      </p:sp>
      <p:sp>
        <p:nvSpPr>
          <p:cNvPr id="1055" name="Text Box 31"/>
          <p:cNvSpPr txBox="1">
            <a:spLocks noChangeArrowheads="1"/>
          </p:cNvSpPr>
          <p:nvPr userDrawn="1"/>
        </p:nvSpPr>
        <p:spPr bwMode="auto">
          <a:xfrm>
            <a:off x="8551181" y="6433268"/>
            <a:ext cx="576063" cy="424732"/>
          </a:xfrm>
          <a:prstGeom prst="rect">
            <a:avLst/>
          </a:prstGeom>
          <a:noFill/>
          <a:ln w="9525" algn="ctr">
            <a:noFill/>
            <a:miter lim="800000"/>
            <a:headEnd/>
            <a:tailEnd/>
          </a:ln>
          <a:effectLst/>
        </p:spPr>
        <p:txBody>
          <a:bodyPr wrap="square">
            <a:spAutoFit/>
          </a:bodyPr>
          <a:lstStyle/>
          <a:p>
            <a:pPr algn="r" eaLnBrk="1" hangingPunct="1">
              <a:lnSpc>
                <a:spcPct val="90000"/>
              </a:lnSpc>
              <a:spcBef>
                <a:spcPct val="50000"/>
              </a:spcBef>
              <a:defRPr/>
            </a:pPr>
            <a:fld id="{B38AD5DB-AA7C-4576-A6EC-A115878F4260}" type="slidenum">
              <a:rPr lang="ja-JP" altLang="en-US" sz="2400">
                <a:solidFill>
                  <a:schemeClr val="tx1"/>
                </a:solidFill>
              </a:rPr>
              <a:pPr algn="r" eaLnBrk="1" hangingPunct="1">
                <a:lnSpc>
                  <a:spcPct val="90000"/>
                </a:lnSpc>
                <a:spcBef>
                  <a:spcPct val="50000"/>
                </a:spcBef>
                <a:defRPr/>
              </a:pPr>
              <a:t>‹#›</a:t>
            </a:fld>
            <a:endParaRPr lang="en-US" altLang="ja-JP" sz="2400" dirty="0">
              <a:solidFill>
                <a:schemeClr val="tx1"/>
              </a:solidFill>
            </a:endParaRPr>
          </a:p>
        </p:txBody>
      </p:sp>
      <p:pic>
        <p:nvPicPr>
          <p:cNvPr id="1029" name="Picture 32" descr="chieru"/>
          <p:cNvPicPr>
            <a:picLocks noChangeAspect="1" noChangeArrowheads="1"/>
          </p:cNvPicPr>
          <p:nvPr userDrawn="1"/>
        </p:nvPicPr>
        <p:blipFill>
          <a:blip r:embed="rId14" cstate="print"/>
          <a:srcRect/>
          <a:stretch>
            <a:fillRect/>
          </a:stretch>
        </p:blipFill>
        <p:spPr bwMode="auto">
          <a:xfrm>
            <a:off x="3444" y="6363572"/>
            <a:ext cx="1645692" cy="48460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5"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 id="2147484783" r:id="rId12"/>
  </p:sldLayoutIdLst>
  <p:txStyles>
    <p:titleStyle>
      <a:lvl1pPr algn="l" rtl="0" eaLnBrk="1" fontAlgn="base" hangingPunct="1">
        <a:lnSpc>
          <a:spcPct val="90000"/>
        </a:lnSpc>
        <a:spcBef>
          <a:spcPct val="0"/>
        </a:spcBef>
        <a:spcAft>
          <a:spcPct val="0"/>
        </a:spcAft>
        <a:defRPr kumimoji="1" sz="3600" b="1">
          <a:solidFill>
            <a:srgbClr val="000066"/>
          </a:solidFill>
          <a:latin typeface="+mj-lt"/>
          <a:ea typeface="+mj-ea"/>
          <a:cs typeface="+mj-cs"/>
        </a:defRPr>
      </a:lvl1pPr>
      <a:lvl2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2pPr>
      <a:lvl3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3pPr>
      <a:lvl4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4pPr>
      <a:lvl5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5pPr>
      <a:lvl6pPr marL="457198"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6pPr>
      <a:lvl7pPr marL="914395"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7pPr>
      <a:lvl8pPr marL="1371592"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8pPr>
      <a:lvl9pPr marL="1828789"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9pPr>
    </p:titleStyle>
    <p:bodyStyle>
      <a:lvl1pPr marL="342898" indent="-342898" algn="l" rtl="0" eaLnBrk="1" fontAlgn="base" hangingPunct="1">
        <a:spcBef>
          <a:spcPct val="20000"/>
        </a:spcBef>
        <a:spcAft>
          <a:spcPct val="0"/>
        </a:spcAft>
        <a:buClr>
          <a:schemeClr val="tx1"/>
        </a:buClr>
        <a:buSzPct val="75000"/>
        <a:buFont typeface="Wingdings" pitchFamily="2" charset="2"/>
        <a:buChar char="l"/>
        <a:defRPr kumimoji="1" sz="2800">
          <a:solidFill>
            <a:schemeClr val="tx1"/>
          </a:solidFill>
          <a:latin typeface="+mn-lt"/>
          <a:ea typeface="+mn-ea"/>
          <a:cs typeface="+mn-cs"/>
        </a:defRPr>
      </a:lvl1pPr>
      <a:lvl2pPr marL="742946" indent="-285748" algn="l" rtl="0" eaLnBrk="1" fontAlgn="base" hangingPunct="1">
        <a:spcBef>
          <a:spcPct val="20000"/>
        </a:spcBef>
        <a:spcAft>
          <a:spcPct val="0"/>
        </a:spcAft>
        <a:buClr>
          <a:schemeClr val="tx1"/>
        </a:buClr>
        <a:buSzPct val="75000"/>
        <a:buChar char="–"/>
        <a:defRPr kumimoji="1" sz="2400">
          <a:solidFill>
            <a:schemeClr val="tx1"/>
          </a:solidFill>
          <a:latin typeface="+mn-lt"/>
          <a:ea typeface="+mn-ea"/>
        </a:defRPr>
      </a:lvl2pPr>
      <a:lvl3pPr marL="1142993" indent="-228598" algn="l" rtl="0" eaLnBrk="1" fontAlgn="base" hangingPunct="1">
        <a:spcBef>
          <a:spcPct val="20000"/>
        </a:spcBef>
        <a:spcAft>
          <a:spcPct val="0"/>
        </a:spcAft>
        <a:buClr>
          <a:schemeClr val="tx1"/>
        </a:buClr>
        <a:buSzPct val="75000"/>
        <a:buFont typeface="Wingdings" pitchFamily="2" charset="2"/>
        <a:buChar char="l"/>
        <a:defRPr kumimoji="1" sz="2000">
          <a:solidFill>
            <a:schemeClr val="tx1"/>
          </a:solidFill>
          <a:latin typeface="+mn-lt"/>
          <a:ea typeface="+mn-ea"/>
        </a:defRPr>
      </a:lvl3pPr>
      <a:lvl4pPr marL="1600191" indent="-228598" algn="l" rtl="0" eaLnBrk="1" fontAlgn="base" hangingPunct="1">
        <a:spcBef>
          <a:spcPct val="20000"/>
        </a:spcBef>
        <a:spcAft>
          <a:spcPct val="0"/>
        </a:spcAft>
        <a:buClr>
          <a:schemeClr val="tx1"/>
        </a:buClr>
        <a:buSzPct val="80000"/>
        <a:buChar char="–"/>
        <a:defRPr kumimoji="1">
          <a:solidFill>
            <a:schemeClr val="tx1"/>
          </a:solidFill>
          <a:latin typeface="+mn-lt"/>
          <a:ea typeface="+mn-ea"/>
        </a:defRPr>
      </a:lvl4pPr>
      <a:lvl5pPr marL="2057388" indent="-228598" algn="l" rtl="0" eaLnBrk="1" fontAlgn="base" hangingPunct="1">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5pPr>
      <a:lvl6pPr marL="2514585" indent="-228598" algn="l" rtl="0" eaLnBrk="1" fontAlgn="base" hangingPunct="1">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783" indent="-228598" algn="l" rtl="0" eaLnBrk="1" fontAlgn="base" hangingPunct="1">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8980" indent="-228598" algn="l" rtl="0" eaLnBrk="1" fontAlgn="base" hangingPunct="1">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177" indent="-228598" algn="l" rtl="0" eaLnBrk="1" fontAlgn="base" hangingPunct="1">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bwMode="auto">
          <a:xfrm>
            <a:off x="152400" y="304804"/>
            <a:ext cx="66294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2052" name="Picture 4" descr="Fudda"/>
          <p:cNvPicPr>
            <a:picLocks noChangeAspect="1" noChangeArrowheads="1"/>
          </p:cNvPicPr>
          <p:nvPr/>
        </p:nvPicPr>
        <p:blipFill>
          <a:blip r:embed="rId13" cstate="print"/>
          <a:srcRect/>
          <a:stretch>
            <a:fillRect/>
          </a:stretch>
        </p:blipFill>
        <p:spPr bwMode="auto">
          <a:xfrm>
            <a:off x="0" y="6565900"/>
            <a:ext cx="9144000" cy="292100"/>
          </a:xfrm>
          <a:prstGeom prst="rect">
            <a:avLst/>
          </a:prstGeom>
          <a:noFill/>
          <a:ln w="9525">
            <a:noFill/>
            <a:miter lim="800000"/>
            <a:headEnd/>
            <a:tailEnd/>
          </a:ln>
        </p:spPr>
      </p:pic>
      <p:sp>
        <p:nvSpPr>
          <p:cNvPr id="2053" name="Text Box 5"/>
          <p:cNvSpPr txBox="1">
            <a:spLocks noChangeArrowheads="1"/>
          </p:cNvSpPr>
          <p:nvPr/>
        </p:nvSpPr>
        <p:spPr bwMode="auto">
          <a:xfrm>
            <a:off x="8289927" y="6680200"/>
            <a:ext cx="184731" cy="369332"/>
          </a:xfrm>
          <a:prstGeom prst="rect">
            <a:avLst/>
          </a:prstGeom>
          <a:noFill/>
          <a:ln>
            <a:noFill/>
          </a:ln>
          <a:effectLst>
            <a:outerShdw dist="107763" dir="13500000" algn="ctr" rotWithShape="0">
              <a:schemeClr val="bg2"/>
            </a:outerShdw>
          </a:effectLst>
        </p:spPr>
        <p:txBody>
          <a:bodyPr wrap="none">
            <a:spAutoFit/>
          </a:bodyPr>
          <a:lstStyle>
            <a:lvl1pPr algn="ctr">
              <a:lnSpc>
                <a:spcPct val="90000"/>
              </a:lnSpc>
              <a:defRPr kumimoji="1" sz="2400" b="1">
                <a:solidFill>
                  <a:srgbClr val="000066"/>
                </a:solidFill>
                <a:latin typeface="Arial" panose="020B0604020202020204" pitchFamily="34" charset="0"/>
                <a:ea typeface="ＭＳ Ｐゴシック" panose="020B0600070205080204" pitchFamily="50" charset="-128"/>
              </a:defRPr>
            </a:lvl1pPr>
            <a:lvl2pPr marL="742950" indent="-28575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2pPr>
            <a:lvl3pPr marL="11430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3pPr>
            <a:lvl4pPr marL="16002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4pPr>
            <a:lvl5pPr marL="20574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5pPr>
            <a:lvl6pPr marL="25146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6pPr>
            <a:lvl7pPr marL="29718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7pPr>
            <a:lvl8pPr marL="34290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8pPr>
            <a:lvl9pPr marL="38862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9pPr>
          </a:lstStyle>
          <a:p>
            <a:pPr algn="l" eaLnBrk="1" hangingPunct="1">
              <a:lnSpc>
                <a:spcPct val="100000"/>
              </a:lnSpc>
              <a:defRPr/>
            </a:pPr>
            <a:endParaRPr lang="ja-JP" altLang="ja-JP" sz="1800" b="0">
              <a:solidFill>
                <a:srgbClr val="000000"/>
              </a:solidFill>
            </a:endParaRPr>
          </a:p>
        </p:txBody>
      </p:sp>
      <p:pic>
        <p:nvPicPr>
          <p:cNvPr id="6" name="Picture 32" descr="chieru">
            <a:extLst>
              <a:ext uri="{FF2B5EF4-FFF2-40B4-BE49-F238E27FC236}">
                <a16:creationId xmlns:a16="http://schemas.microsoft.com/office/drawing/2014/main" id="{29CC1B22-1E8F-4C60-9F65-15D74186D646}"/>
              </a:ext>
            </a:extLst>
          </p:cNvPr>
          <p:cNvPicPr>
            <a:picLocks noChangeAspect="1" noChangeArrowheads="1"/>
          </p:cNvPicPr>
          <p:nvPr userDrawn="1"/>
        </p:nvPicPr>
        <p:blipFill>
          <a:blip r:embed="rId14" cstate="print"/>
          <a:srcRect/>
          <a:stretch>
            <a:fillRect/>
          </a:stretch>
        </p:blipFill>
        <p:spPr bwMode="auto">
          <a:xfrm>
            <a:off x="3444" y="6364800"/>
            <a:ext cx="1645692" cy="484606"/>
          </a:xfrm>
          <a:prstGeom prst="rect">
            <a:avLst/>
          </a:prstGeom>
          <a:noFill/>
          <a:ln w="9525">
            <a:noFill/>
            <a:miter lim="800000"/>
            <a:headEnd/>
            <a:tailEnd/>
          </a:ln>
        </p:spPr>
      </p:pic>
      <p:pic>
        <p:nvPicPr>
          <p:cNvPr id="7" name="Picture 4" descr="Fudda">
            <a:extLst>
              <a:ext uri="{FF2B5EF4-FFF2-40B4-BE49-F238E27FC236}">
                <a16:creationId xmlns:a16="http://schemas.microsoft.com/office/drawing/2014/main" id="{0740619F-CA43-4C77-A598-2D40389BD39B}"/>
              </a:ext>
            </a:extLst>
          </p:cNvPr>
          <p:cNvPicPr>
            <a:picLocks noChangeAspect="1" noChangeArrowheads="1"/>
          </p:cNvPicPr>
          <p:nvPr userDrawn="1"/>
        </p:nvPicPr>
        <p:blipFill>
          <a:blip r:embed="rId13" cstate="print"/>
          <a:srcRect/>
          <a:stretch>
            <a:fillRect/>
          </a:stretch>
        </p:blipFill>
        <p:spPr bwMode="auto">
          <a:xfrm>
            <a:off x="0" y="-1841"/>
            <a:ext cx="9144000"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6"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hf hdr="0" dt="0"/>
  <p:txStyles>
    <p:titleStyle>
      <a:lvl1pPr algn="l" rtl="0" eaLnBrk="0" fontAlgn="base" hangingPunct="0">
        <a:spcBef>
          <a:spcPct val="0"/>
        </a:spcBef>
        <a:spcAft>
          <a:spcPct val="0"/>
        </a:spcAft>
        <a:defRPr kumimoji="1" sz="2000">
          <a:solidFill>
            <a:schemeClr val="tx2"/>
          </a:solidFill>
          <a:latin typeface="+mj-lt"/>
          <a:ea typeface="+mj-ea"/>
          <a:cs typeface="+mj-cs"/>
        </a:defRPr>
      </a:lvl1pPr>
      <a:lvl2pPr algn="l" rtl="0" eaLnBrk="0" fontAlgn="base" hangingPunct="0">
        <a:spcBef>
          <a:spcPct val="0"/>
        </a:spcBef>
        <a:spcAft>
          <a:spcPct val="0"/>
        </a:spcAft>
        <a:defRPr kumimoji="1" sz="2000">
          <a:solidFill>
            <a:schemeClr val="tx2"/>
          </a:solidFill>
          <a:latin typeface="ＭＳ Ｐゴシック" charset="-128"/>
          <a:ea typeface="ＭＳ Ｐゴシック" charset="-128"/>
        </a:defRPr>
      </a:lvl2pPr>
      <a:lvl3pPr algn="l" rtl="0" eaLnBrk="0" fontAlgn="base" hangingPunct="0">
        <a:spcBef>
          <a:spcPct val="0"/>
        </a:spcBef>
        <a:spcAft>
          <a:spcPct val="0"/>
        </a:spcAft>
        <a:defRPr kumimoji="1" sz="2000">
          <a:solidFill>
            <a:schemeClr val="tx2"/>
          </a:solidFill>
          <a:latin typeface="ＭＳ Ｐゴシック" charset="-128"/>
          <a:ea typeface="ＭＳ Ｐゴシック" charset="-128"/>
        </a:defRPr>
      </a:lvl3pPr>
      <a:lvl4pPr algn="l" rtl="0" eaLnBrk="0" fontAlgn="base" hangingPunct="0">
        <a:spcBef>
          <a:spcPct val="0"/>
        </a:spcBef>
        <a:spcAft>
          <a:spcPct val="0"/>
        </a:spcAft>
        <a:defRPr kumimoji="1" sz="2000">
          <a:solidFill>
            <a:schemeClr val="tx2"/>
          </a:solidFill>
          <a:latin typeface="ＭＳ Ｐゴシック" charset="-128"/>
          <a:ea typeface="ＭＳ Ｐゴシック" charset="-128"/>
        </a:defRPr>
      </a:lvl4pPr>
      <a:lvl5pPr algn="l" rtl="0" eaLnBrk="0" fontAlgn="base" hangingPunct="0">
        <a:spcBef>
          <a:spcPct val="0"/>
        </a:spcBef>
        <a:spcAft>
          <a:spcPct val="0"/>
        </a:spcAft>
        <a:defRPr kumimoji="1" sz="2000">
          <a:solidFill>
            <a:schemeClr val="tx2"/>
          </a:solidFill>
          <a:latin typeface="ＭＳ Ｐゴシック" charset="-128"/>
          <a:ea typeface="ＭＳ Ｐゴシック" charset="-128"/>
        </a:defRPr>
      </a:lvl5pPr>
      <a:lvl6pPr marL="457198" algn="l" rtl="0" eaLnBrk="1" fontAlgn="base" hangingPunct="1">
        <a:spcBef>
          <a:spcPct val="0"/>
        </a:spcBef>
        <a:spcAft>
          <a:spcPct val="0"/>
        </a:spcAft>
        <a:defRPr kumimoji="1" sz="2000">
          <a:solidFill>
            <a:schemeClr val="tx2"/>
          </a:solidFill>
          <a:latin typeface="ＭＳ Ｐゴシック" charset="-128"/>
          <a:ea typeface="ＭＳ Ｐゴシック" charset="-128"/>
        </a:defRPr>
      </a:lvl6pPr>
      <a:lvl7pPr marL="914395" algn="l" rtl="0" eaLnBrk="1" fontAlgn="base" hangingPunct="1">
        <a:spcBef>
          <a:spcPct val="0"/>
        </a:spcBef>
        <a:spcAft>
          <a:spcPct val="0"/>
        </a:spcAft>
        <a:defRPr kumimoji="1" sz="2000">
          <a:solidFill>
            <a:schemeClr val="tx2"/>
          </a:solidFill>
          <a:latin typeface="ＭＳ Ｐゴシック" charset="-128"/>
          <a:ea typeface="ＭＳ Ｐゴシック" charset="-128"/>
        </a:defRPr>
      </a:lvl7pPr>
      <a:lvl8pPr marL="1371592" algn="l" rtl="0" eaLnBrk="1" fontAlgn="base" hangingPunct="1">
        <a:spcBef>
          <a:spcPct val="0"/>
        </a:spcBef>
        <a:spcAft>
          <a:spcPct val="0"/>
        </a:spcAft>
        <a:defRPr kumimoji="1" sz="2000">
          <a:solidFill>
            <a:schemeClr val="tx2"/>
          </a:solidFill>
          <a:latin typeface="ＭＳ Ｐゴシック" charset="-128"/>
          <a:ea typeface="ＭＳ Ｐゴシック" charset="-128"/>
        </a:defRPr>
      </a:lvl8pPr>
      <a:lvl9pPr marL="1828789" algn="l" rtl="0" eaLnBrk="1" fontAlgn="base" hangingPunct="1">
        <a:spcBef>
          <a:spcPct val="0"/>
        </a:spcBef>
        <a:spcAft>
          <a:spcPct val="0"/>
        </a:spcAft>
        <a:defRPr kumimoji="1" sz="2000">
          <a:solidFill>
            <a:schemeClr val="tx2"/>
          </a:solidFill>
          <a:latin typeface="ＭＳ Ｐゴシック" charset="-128"/>
          <a:ea typeface="ＭＳ Ｐゴシック" charset="-128"/>
        </a:defRPr>
      </a:lvl9pPr>
    </p:titleStyle>
    <p:bodyStyle>
      <a:lvl1pPr marL="342898" indent="-342898" algn="l" rtl="0" eaLnBrk="0" fontAlgn="base" hangingPunct="0">
        <a:spcBef>
          <a:spcPct val="20000"/>
        </a:spcBef>
        <a:spcAft>
          <a:spcPct val="0"/>
        </a:spcAft>
        <a:buChar char="•"/>
        <a:defRPr kumimoji="1" sz="2400">
          <a:solidFill>
            <a:schemeClr val="tx1"/>
          </a:solidFill>
          <a:latin typeface="+mn-lt"/>
          <a:ea typeface="+mn-ea"/>
          <a:cs typeface="+mn-cs"/>
        </a:defRPr>
      </a:lvl1pPr>
      <a:lvl2pPr marL="742946" indent="-285748" algn="l" rtl="0" eaLnBrk="0" fontAlgn="base" hangingPunct="0">
        <a:spcBef>
          <a:spcPct val="20000"/>
        </a:spcBef>
        <a:spcAft>
          <a:spcPct val="0"/>
        </a:spcAft>
        <a:buChar char="–"/>
        <a:defRPr kumimoji="1" sz="2000">
          <a:solidFill>
            <a:schemeClr val="tx1"/>
          </a:solidFill>
          <a:latin typeface="+mn-lt"/>
          <a:ea typeface="+mn-ea"/>
        </a:defRPr>
      </a:lvl2pPr>
      <a:lvl3pPr marL="1142993" indent="-228598" algn="l" rtl="0" eaLnBrk="0" fontAlgn="base" hangingPunct="0">
        <a:spcBef>
          <a:spcPct val="20000"/>
        </a:spcBef>
        <a:spcAft>
          <a:spcPct val="0"/>
        </a:spcAft>
        <a:buChar char="•"/>
        <a:defRPr kumimoji="1" sz="2400">
          <a:solidFill>
            <a:schemeClr val="tx1"/>
          </a:solidFill>
          <a:latin typeface="+mn-lt"/>
          <a:ea typeface="+mn-ea"/>
        </a:defRPr>
      </a:lvl3pPr>
      <a:lvl4pPr marL="1600191" indent="-228598" algn="l" rtl="0" eaLnBrk="0" fontAlgn="base" hangingPunct="0">
        <a:spcBef>
          <a:spcPct val="20000"/>
        </a:spcBef>
        <a:spcAft>
          <a:spcPct val="0"/>
        </a:spcAft>
        <a:buChar char="–"/>
        <a:defRPr kumimoji="1" sz="1600">
          <a:solidFill>
            <a:schemeClr val="tx1"/>
          </a:solidFill>
          <a:latin typeface="+mn-lt"/>
          <a:ea typeface="+mn-ea"/>
        </a:defRPr>
      </a:lvl4pPr>
      <a:lvl5pPr marL="2057388" indent="-228598" algn="l" rtl="0" eaLnBrk="0" fontAlgn="base" hangingPunct="0">
        <a:spcBef>
          <a:spcPct val="20000"/>
        </a:spcBef>
        <a:spcAft>
          <a:spcPct val="0"/>
        </a:spcAft>
        <a:buChar char="»"/>
        <a:defRPr kumimoji="1" sz="1400">
          <a:solidFill>
            <a:schemeClr val="tx1"/>
          </a:solidFill>
          <a:latin typeface="+mn-lt"/>
          <a:ea typeface="+mn-ea"/>
        </a:defRPr>
      </a:lvl5pPr>
      <a:lvl6pPr marL="2514585" indent="-228598" algn="l" rtl="0" eaLnBrk="1" fontAlgn="base" hangingPunct="1">
        <a:spcBef>
          <a:spcPct val="20000"/>
        </a:spcBef>
        <a:spcAft>
          <a:spcPct val="0"/>
        </a:spcAft>
        <a:buChar char="»"/>
        <a:defRPr kumimoji="1" sz="1400">
          <a:solidFill>
            <a:schemeClr val="tx1"/>
          </a:solidFill>
          <a:latin typeface="+mn-lt"/>
          <a:ea typeface="+mn-ea"/>
        </a:defRPr>
      </a:lvl6pPr>
      <a:lvl7pPr marL="2971783" indent="-228598" algn="l" rtl="0" eaLnBrk="1" fontAlgn="base" hangingPunct="1">
        <a:spcBef>
          <a:spcPct val="20000"/>
        </a:spcBef>
        <a:spcAft>
          <a:spcPct val="0"/>
        </a:spcAft>
        <a:buChar char="»"/>
        <a:defRPr kumimoji="1" sz="1400">
          <a:solidFill>
            <a:schemeClr val="tx1"/>
          </a:solidFill>
          <a:latin typeface="+mn-lt"/>
          <a:ea typeface="+mn-ea"/>
        </a:defRPr>
      </a:lvl7pPr>
      <a:lvl8pPr marL="3428980" indent="-228598" algn="l" rtl="0" eaLnBrk="1" fontAlgn="base" hangingPunct="1">
        <a:spcBef>
          <a:spcPct val="20000"/>
        </a:spcBef>
        <a:spcAft>
          <a:spcPct val="0"/>
        </a:spcAft>
        <a:buChar char="»"/>
        <a:defRPr kumimoji="1" sz="1400">
          <a:solidFill>
            <a:schemeClr val="tx1"/>
          </a:solidFill>
          <a:latin typeface="+mn-lt"/>
          <a:ea typeface="+mn-ea"/>
        </a:defRPr>
      </a:lvl8pPr>
      <a:lvl9pPr marL="3886177" indent="-228598"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31">
            <a:extLst>
              <a:ext uri="{FF2B5EF4-FFF2-40B4-BE49-F238E27FC236}">
                <a16:creationId xmlns:a16="http://schemas.microsoft.com/office/drawing/2014/main" id="{643592E9-6EFF-45D7-88B0-6C359AE5F86B}"/>
              </a:ext>
            </a:extLst>
          </p:cNvPr>
          <p:cNvSpPr txBox="1">
            <a:spLocks noChangeArrowheads="1"/>
          </p:cNvSpPr>
          <p:nvPr userDrawn="1"/>
        </p:nvSpPr>
        <p:spPr bwMode="auto">
          <a:xfrm>
            <a:off x="8559891" y="64737"/>
            <a:ext cx="1029764" cy="450380"/>
          </a:xfrm>
          <a:prstGeom prst="rect">
            <a:avLst/>
          </a:prstGeom>
          <a:noFill/>
          <a:ln w="9525" algn="ctr">
            <a:noFill/>
            <a:miter lim="800000"/>
            <a:headEnd/>
            <a:tailEnd/>
          </a:ln>
          <a:effectLst/>
        </p:spPr>
        <p:txBody>
          <a:bodyPr wrap="square">
            <a:spAutoFit/>
          </a:bodyPr>
          <a:lstStyle/>
          <a:p>
            <a:pPr eaLnBrk="1" hangingPunct="1">
              <a:lnSpc>
                <a:spcPct val="90000"/>
              </a:lnSpc>
              <a:spcBef>
                <a:spcPct val="50000"/>
              </a:spcBef>
              <a:defRPr/>
            </a:pPr>
            <a:fld id="{B38AD5DB-AA7C-4576-A6EC-A115878F4260}" type="slidenum">
              <a:rPr lang="ja-JP" altLang="en-US" sz="2585">
                <a:solidFill>
                  <a:schemeClr val="tx1"/>
                </a:solidFill>
              </a:rPr>
              <a:pPr eaLnBrk="1" hangingPunct="1">
                <a:lnSpc>
                  <a:spcPct val="90000"/>
                </a:lnSpc>
                <a:spcBef>
                  <a:spcPct val="50000"/>
                </a:spcBef>
                <a:defRPr/>
              </a:pPr>
              <a:t>‹#›</a:t>
            </a:fld>
            <a:endParaRPr lang="en-US" altLang="ja-JP" sz="3323" dirty="0">
              <a:solidFill>
                <a:schemeClr val="tx1"/>
              </a:solidFill>
            </a:endParaRPr>
          </a:p>
        </p:txBody>
      </p:sp>
      <p:pic>
        <p:nvPicPr>
          <p:cNvPr id="8" name="Picture 32" descr="chieru">
            <a:extLst>
              <a:ext uri="{FF2B5EF4-FFF2-40B4-BE49-F238E27FC236}">
                <a16:creationId xmlns:a16="http://schemas.microsoft.com/office/drawing/2014/main" id="{07E3111C-F525-437B-B0B0-4FD2FEE7F3A9}"/>
              </a:ext>
            </a:extLst>
          </p:cNvPr>
          <p:cNvPicPr>
            <a:picLocks noChangeAspect="1" noChangeArrowheads="1"/>
          </p:cNvPicPr>
          <p:nvPr userDrawn="1"/>
        </p:nvPicPr>
        <p:blipFill>
          <a:blip r:embed="rId13" cstate="print"/>
          <a:srcRect/>
          <a:stretch>
            <a:fillRect/>
          </a:stretch>
        </p:blipFill>
        <p:spPr bwMode="auto">
          <a:xfrm>
            <a:off x="6831944" y="0"/>
            <a:ext cx="1645692" cy="484606"/>
          </a:xfrm>
          <a:prstGeom prst="rect">
            <a:avLst/>
          </a:prstGeom>
          <a:noFill/>
          <a:ln w="9525">
            <a:noFill/>
            <a:miter lim="800000"/>
            <a:headEnd/>
            <a:tailEnd/>
          </a:ln>
        </p:spPr>
      </p:pic>
      <p:sp>
        <p:nvSpPr>
          <p:cNvPr id="9" name="Rectangle 28">
            <a:extLst>
              <a:ext uri="{FF2B5EF4-FFF2-40B4-BE49-F238E27FC236}">
                <a16:creationId xmlns:a16="http://schemas.microsoft.com/office/drawing/2014/main" id="{6D26E44A-3D7A-4FA2-A43C-02FB4564B9C7}"/>
              </a:ext>
            </a:extLst>
          </p:cNvPr>
          <p:cNvSpPr>
            <a:spLocks noGrp="1" noChangeArrowheads="1"/>
          </p:cNvSpPr>
          <p:nvPr>
            <p:ph type="title"/>
          </p:nvPr>
        </p:nvSpPr>
        <p:spPr bwMode="auto">
          <a:xfrm>
            <a:off x="152400" y="304804"/>
            <a:ext cx="66294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 name="Text Box 30">
            <a:extLst>
              <a:ext uri="{FF2B5EF4-FFF2-40B4-BE49-F238E27FC236}">
                <a16:creationId xmlns:a16="http://schemas.microsoft.com/office/drawing/2014/main" id="{27F08B72-B223-4D2D-B306-A0DDEF5D7C77}"/>
              </a:ext>
            </a:extLst>
          </p:cNvPr>
          <p:cNvSpPr txBox="1">
            <a:spLocks noChangeArrowheads="1"/>
          </p:cNvSpPr>
          <p:nvPr userDrawn="1"/>
        </p:nvSpPr>
        <p:spPr bwMode="auto">
          <a:xfrm>
            <a:off x="8289927" y="6680201"/>
            <a:ext cx="184731" cy="246221"/>
          </a:xfrm>
          <a:prstGeom prst="rect">
            <a:avLst/>
          </a:prstGeom>
          <a:noFill/>
          <a:ln>
            <a:noFill/>
          </a:ln>
          <a:effectLst>
            <a:outerShdw dist="107763" dir="13500000" algn="ctr" rotWithShape="0">
              <a:schemeClr val="bg2"/>
            </a:outerShdw>
          </a:effectLst>
        </p:spPr>
        <p:txBody>
          <a:bodyPr wrap="none">
            <a:spAutoFit/>
          </a:bodyPr>
          <a:lstStyle>
            <a:lvl1pPr algn="ctr">
              <a:lnSpc>
                <a:spcPct val="90000"/>
              </a:lnSpc>
              <a:defRPr kumimoji="1" sz="2400" b="1">
                <a:solidFill>
                  <a:srgbClr val="000066"/>
                </a:solidFill>
                <a:latin typeface="Arial" panose="020B0604020202020204" pitchFamily="34" charset="0"/>
                <a:ea typeface="ＭＳ Ｐゴシック" panose="020B0600070205080204" pitchFamily="50" charset="-128"/>
              </a:defRPr>
            </a:lvl1pPr>
            <a:lvl2pPr marL="742950" indent="-28575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2pPr>
            <a:lvl3pPr marL="11430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3pPr>
            <a:lvl4pPr marL="16002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4pPr>
            <a:lvl5pPr marL="2057400" indent="-228600" algn="ctr">
              <a:lnSpc>
                <a:spcPct val="90000"/>
              </a:lnSpc>
              <a:defRPr kumimoji="1" sz="2400" b="1">
                <a:solidFill>
                  <a:srgbClr val="000066"/>
                </a:solidFill>
                <a:latin typeface="Arial" panose="020B0604020202020204" pitchFamily="34" charset="0"/>
                <a:ea typeface="ＭＳ Ｐゴシック" panose="020B0600070205080204" pitchFamily="50" charset="-128"/>
              </a:defRPr>
            </a:lvl5pPr>
            <a:lvl6pPr marL="25146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6pPr>
            <a:lvl7pPr marL="29718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7pPr>
            <a:lvl8pPr marL="34290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8pPr>
            <a:lvl9pPr marL="3886200" indent="-228600" algn="ctr" eaLnBrk="0" fontAlgn="base" hangingPunct="0">
              <a:lnSpc>
                <a:spcPct val="90000"/>
              </a:lnSpc>
              <a:spcBef>
                <a:spcPct val="0"/>
              </a:spcBef>
              <a:spcAft>
                <a:spcPct val="0"/>
              </a:spcAft>
              <a:defRPr kumimoji="1" sz="2400" b="1">
                <a:solidFill>
                  <a:srgbClr val="000066"/>
                </a:solidFill>
                <a:latin typeface="Arial" panose="020B0604020202020204" pitchFamily="34" charset="0"/>
                <a:ea typeface="ＭＳ Ｐゴシック" panose="020B0600070205080204" pitchFamily="50" charset="-128"/>
              </a:defRPr>
            </a:lvl9pPr>
          </a:lstStyle>
          <a:p>
            <a:pPr algn="l" eaLnBrk="1" hangingPunct="1">
              <a:lnSpc>
                <a:spcPct val="100000"/>
              </a:lnSpc>
              <a:defRPr/>
            </a:pPr>
            <a:endParaRPr lang="ja-JP" altLang="en-US" sz="1000">
              <a:solidFill>
                <a:srgbClr val="003366"/>
              </a:solidFill>
            </a:endParaRPr>
          </a:p>
        </p:txBody>
      </p:sp>
    </p:spTree>
    <p:extLst>
      <p:ext uri="{BB962C8B-B14F-4D97-AF65-F5344CB8AC3E}">
        <p14:creationId xmlns:p14="http://schemas.microsoft.com/office/powerpoint/2010/main" val="624101985"/>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5.png"/><Relationship Id="rId10" Type="http://schemas.openxmlformats.org/officeDocument/2006/relationships/image" Target="../media/image6.svg"/><Relationship Id="rId4" Type="http://schemas.openxmlformats.org/officeDocument/2006/relationships/image" Target="../media/image37.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g"/><Relationship Id="rId10" Type="http://schemas.openxmlformats.org/officeDocument/2006/relationships/image" Target="../media/image53.png"/><Relationship Id="rId4" Type="http://schemas.openxmlformats.org/officeDocument/2006/relationships/image" Target="../media/image49.jpg"/><Relationship Id="rId9"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jpeg"/><Relationship Id="rId4" Type="http://schemas.openxmlformats.org/officeDocument/2006/relationships/image" Target="../media/image61.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5.jpeg"/><Relationship Id="rId4" Type="http://schemas.openxmlformats.org/officeDocument/2006/relationships/image" Target="../media/image61.emf"/></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ctrTitle"/>
          </p:nvPr>
        </p:nvSpPr>
        <p:spPr>
          <a:xfrm>
            <a:off x="1042991" y="3022601"/>
            <a:ext cx="7200900" cy="963613"/>
          </a:xfrm>
        </p:spPr>
        <p:txBody>
          <a:bodyPr/>
          <a:lstStyle/>
          <a:p>
            <a:pPr eaLnBrk="1" hangingPunct="1"/>
            <a:r>
              <a:rPr lang="en-US" altLang="ja-JP" dirty="0" err="1">
                <a:latin typeface="+mn-lt"/>
              </a:rPr>
              <a:t>InterCLASS</a:t>
            </a:r>
            <a:r>
              <a:rPr lang="en-US" altLang="ja-JP" dirty="0">
                <a:latin typeface="+mn-lt"/>
              </a:rPr>
              <a:t> Cloud v3.0</a:t>
            </a:r>
            <a:br>
              <a:rPr lang="en-US" altLang="ja-JP" dirty="0">
                <a:latin typeface="+mn-lt"/>
              </a:rPr>
            </a:br>
            <a:r>
              <a:rPr lang="ja-JP" altLang="en-US" dirty="0">
                <a:latin typeface="+mn-lt"/>
              </a:rPr>
              <a:t>簡易マニュアル</a:t>
            </a:r>
          </a:p>
        </p:txBody>
      </p:sp>
      <p:sp>
        <p:nvSpPr>
          <p:cNvPr id="7171" name="サブタイトル 2"/>
          <p:cNvSpPr>
            <a:spLocks noGrp="1"/>
          </p:cNvSpPr>
          <p:nvPr>
            <p:ph type="subTitle" idx="1"/>
          </p:nvPr>
        </p:nvSpPr>
        <p:spPr>
          <a:noFill/>
        </p:spPr>
        <p:txBody>
          <a:bodyPr/>
          <a:lstStyle/>
          <a:p>
            <a:pPr eaLnBrk="1" hangingPunct="1"/>
            <a:r>
              <a:rPr lang="en-US" altLang="ja-JP" dirty="0"/>
              <a:t>2020</a:t>
            </a:r>
            <a:r>
              <a:rPr lang="ja-JP" altLang="en-US" dirty="0"/>
              <a:t>年</a:t>
            </a:r>
            <a:r>
              <a:rPr lang="en-US" altLang="ja-JP" dirty="0"/>
              <a:t>7</a:t>
            </a:r>
            <a:r>
              <a:rPr lang="ja-JP" altLang="en-US" dirty="0"/>
              <a:t>月</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5">
            <a:extLst>
              <a:ext uri="{FF2B5EF4-FFF2-40B4-BE49-F238E27FC236}">
                <a16:creationId xmlns:a16="http://schemas.microsoft.com/office/drawing/2014/main" id="{FD0436C1-D0B5-4172-9E30-CDD25E686A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934674" y="3861048"/>
            <a:ext cx="3831599" cy="2444609"/>
          </a:xfrm>
          <a:prstGeom prst="rect">
            <a:avLst/>
          </a:prstGeom>
          <a:noFill/>
          <a:ln w="9525">
            <a:solidFill>
              <a:schemeClr val="bg1">
                <a:lumMod val="65000"/>
              </a:schemeClr>
            </a:solidFill>
            <a:miter lim="800000"/>
            <a:headEnd/>
            <a:tailEnd/>
          </a:ln>
        </p:spPr>
      </p:pic>
      <p:pic>
        <p:nvPicPr>
          <p:cNvPr id="7" name="図 6">
            <a:extLst>
              <a:ext uri="{FF2B5EF4-FFF2-40B4-BE49-F238E27FC236}">
                <a16:creationId xmlns:a16="http://schemas.microsoft.com/office/drawing/2014/main" id="{25BB0B97-979D-4A40-8216-70603701B6D0}"/>
              </a:ext>
            </a:extLst>
          </p:cNvPr>
          <p:cNvPicPr>
            <a:picLocks noChangeAspect="1"/>
          </p:cNvPicPr>
          <p:nvPr/>
        </p:nvPicPr>
        <p:blipFill>
          <a:blip r:embed="rId4"/>
          <a:stretch>
            <a:fillRect/>
          </a:stretch>
        </p:blipFill>
        <p:spPr>
          <a:xfrm>
            <a:off x="7749891" y="4223112"/>
            <a:ext cx="537770" cy="1961280"/>
          </a:xfrm>
          <a:prstGeom prst="rect">
            <a:avLst/>
          </a:prstGeom>
          <a:ln>
            <a:solidFill>
              <a:schemeClr val="bg1">
                <a:lumMod val="65000"/>
              </a:schemeClr>
            </a:solidFill>
          </a:ln>
        </p:spPr>
      </p:pic>
      <p:pic>
        <p:nvPicPr>
          <p:cNvPr id="33" name="Picture 25">
            <a:extLst>
              <a:ext uri="{FF2B5EF4-FFF2-40B4-BE49-F238E27FC236}">
                <a16:creationId xmlns:a16="http://schemas.microsoft.com/office/drawing/2014/main" id="{49FA005A-5519-433A-9F75-BAF0EC257A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11" t="10417" r="6757" b="84411"/>
          <a:stretch/>
        </p:blipFill>
        <p:spPr bwMode="auto">
          <a:xfrm>
            <a:off x="8337643" y="4092277"/>
            <a:ext cx="214134" cy="212067"/>
          </a:xfrm>
          <a:prstGeom prst="rect">
            <a:avLst/>
          </a:prstGeom>
          <a:noFill/>
          <a:ln w="9525">
            <a:noFill/>
            <a:miter lim="800000"/>
            <a:headEnd/>
            <a:tailEnd/>
          </a:ln>
        </p:spPr>
      </p:pic>
      <p:pic>
        <p:nvPicPr>
          <p:cNvPr id="24" name="Picture 25">
            <a:extLst>
              <a:ext uri="{FF2B5EF4-FFF2-40B4-BE49-F238E27FC236}">
                <a16:creationId xmlns:a16="http://schemas.microsoft.com/office/drawing/2014/main" id="{2ECA4C65-158A-48F9-ABF0-FCC25B026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934674" y="1221394"/>
            <a:ext cx="3831599" cy="2444609"/>
          </a:xfrm>
          <a:prstGeom prst="rect">
            <a:avLst/>
          </a:prstGeom>
          <a:noFill/>
          <a:ln w="9525">
            <a:solidFill>
              <a:schemeClr val="bg1">
                <a:lumMod val="65000"/>
              </a:schemeClr>
            </a:solidFill>
            <a:miter lim="800000"/>
            <a:headEnd/>
            <a:tailEnd/>
          </a:ln>
        </p:spPr>
      </p:pic>
      <p:pic>
        <p:nvPicPr>
          <p:cNvPr id="31" name="Picture 25">
            <a:extLst>
              <a:ext uri="{FF2B5EF4-FFF2-40B4-BE49-F238E27FC236}">
                <a16:creationId xmlns:a16="http://schemas.microsoft.com/office/drawing/2014/main" id="{13EE341D-31D7-46FD-8E7C-D2724B0BB0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8" t="10993" r="95319" b="85828"/>
          <a:stretch/>
        </p:blipFill>
        <p:spPr bwMode="auto">
          <a:xfrm>
            <a:off x="4961982" y="1436845"/>
            <a:ext cx="186341" cy="191466"/>
          </a:xfrm>
          <a:prstGeom prst="rect">
            <a:avLst/>
          </a:prstGeom>
          <a:noFill/>
          <a:ln w="9525">
            <a:noFill/>
            <a:miter lim="800000"/>
            <a:headEnd/>
            <a:tailEnd/>
          </a:ln>
        </p:spPr>
      </p:pic>
      <p:sp>
        <p:nvSpPr>
          <p:cNvPr id="12293" name="Rectangle 3"/>
          <p:cNvSpPr>
            <a:spLocks noGrp="1" noChangeArrowheads="1"/>
          </p:cNvSpPr>
          <p:nvPr>
            <p:ph type="title"/>
          </p:nvPr>
        </p:nvSpPr>
        <p:spPr>
          <a:xfrm>
            <a:off x="2" y="66168"/>
            <a:ext cx="6804025" cy="457200"/>
          </a:xfrm>
        </p:spPr>
        <p:txBody>
          <a:bodyPr/>
          <a:lstStyle/>
          <a:p>
            <a:pPr eaLnBrk="1" hangingPunct="1"/>
            <a:r>
              <a:rPr lang="ja-JP" altLang="en-US" sz="3200" u="sng" dirty="0">
                <a:latin typeface="+mn-lt"/>
              </a:rPr>
              <a:t>学習者の表示切替</a:t>
            </a:r>
          </a:p>
        </p:txBody>
      </p:sp>
      <p:sp>
        <p:nvSpPr>
          <p:cNvPr id="12294" name="Text Box 8"/>
          <p:cNvSpPr txBox="1">
            <a:spLocks noChangeArrowheads="1"/>
          </p:cNvSpPr>
          <p:nvPr/>
        </p:nvSpPr>
        <p:spPr bwMode="auto">
          <a:xfrm>
            <a:off x="297348" y="1892823"/>
            <a:ext cx="4303622" cy="1109984"/>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　　　　をクリックして表示対象を切り替えます。</a:t>
            </a:r>
          </a:p>
          <a:p>
            <a:pPr marL="187324" indent="-187324" eaLnBrk="1" hangingPunct="1">
              <a:lnSpc>
                <a:spcPct val="60000"/>
              </a:lnSpc>
              <a:spcBef>
                <a:spcPct val="50000"/>
              </a:spcBef>
            </a:pPr>
            <a:r>
              <a:rPr lang="ja-JP" altLang="en-US" sz="1292" b="0" dirty="0">
                <a:solidFill>
                  <a:srgbClr val="000000"/>
                </a:solidFill>
                <a:latin typeface="+mn-lt"/>
              </a:rPr>
              <a:t>　　</a:t>
            </a:r>
            <a:r>
              <a:rPr lang="ja-JP" altLang="en-US" sz="1108" b="0" dirty="0">
                <a:solidFill>
                  <a:srgbClr val="000000"/>
                </a:solidFill>
                <a:latin typeface="+mn-lt"/>
              </a:rPr>
              <a:t>　　　</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［すべての学習者］　 ： クラスに登録されている学習者全員</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［接続中の学習者］   ： 接続している学習者全員</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［お気に入り｝　　　　　： お気に入りに登録している学習者</a:t>
            </a:r>
            <a:endParaRPr lang="en-US" altLang="ja-JP" sz="1108" b="0" dirty="0">
              <a:solidFill>
                <a:srgbClr val="000000"/>
              </a:solidFill>
              <a:latin typeface="+mn-lt"/>
            </a:endParaRPr>
          </a:p>
        </p:txBody>
      </p:sp>
      <p:sp>
        <p:nvSpPr>
          <p:cNvPr id="12300" name="Text Box 13"/>
          <p:cNvSpPr txBox="1">
            <a:spLocks noChangeArrowheads="1"/>
          </p:cNvSpPr>
          <p:nvPr/>
        </p:nvSpPr>
        <p:spPr bwMode="auto">
          <a:xfrm>
            <a:off x="207168" y="610802"/>
            <a:ext cx="8292273" cy="630942"/>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latin typeface="+mn-lt"/>
              </a:rPr>
              <a:t>クラスに表示されている学習者の表示を「出席者のみ」などに切り替えることができます。</a:t>
            </a:r>
            <a:endParaRPr lang="en-US" altLang="ja-JP" sz="1400" dirty="0">
              <a:latin typeface="+mn-lt"/>
            </a:endParaRPr>
          </a:p>
          <a:p>
            <a:pPr marL="101599" indent="-101599" eaLnBrk="1" hangingPunct="1">
              <a:spcBef>
                <a:spcPct val="50000"/>
              </a:spcBef>
              <a:tabLst>
                <a:tab pos="101599" algn="l"/>
              </a:tabLst>
            </a:pPr>
            <a:r>
              <a:rPr lang="ja-JP" altLang="en-US" sz="1400" dirty="0">
                <a:latin typeface="+mn-lt"/>
              </a:rPr>
              <a:t>また、アイコンの並び順も変更することができます。</a:t>
            </a:r>
          </a:p>
        </p:txBody>
      </p:sp>
      <p:sp>
        <p:nvSpPr>
          <p:cNvPr id="12301" name="Text Box 14"/>
          <p:cNvSpPr txBox="1">
            <a:spLocks noChangeArrowheads="1"/>
          </p:cNvSpPr>
          <p:nvPr/>
        </p:nvSpPr>
        <p:spPr bwMode="auto">
          <a:xfrm>
            <a:off x="207168" y="5841884"/>
            <a:ext cx="4587516" cy="467436"/>
          </a:xfrm>
          <a:prstGeom prst="rect">
            <a:avLst/>
          </a:prstGeom>
          <a:noFill/>
          <a:ln w="25400" algn="ctr">
            <a:noFill/>
            <a:miter lim="800000"/>
            <a:headEnd/>
            <a:tailEnd/>
          </a:ln>
        </p:spPr>
        <p:txBody>
          <a:bodyPr wrap="square">
            <a:spAutoFit/>
          </a:bodyPr>
          <a:lstStyle/>
          <a:p>
            <a:pPr marL="177799" indent="-177799" eaLnBrk="1" hangingPunct="1">
              <a:spcBef>
                <a:spcPct val="20000"/>
              </a:spcBef>
              <a:tabLst>
                <a:tab pos="177799" algn="l"/>
              </a:tabLst>
            </a:pPr>
            <a:r>
              <a:rPr lang="en-US" altLang="ja-JP" sz="1108" b="0" dirty="0">
                <a:solidFill>
                  <a:srgbClr val="000000"/>
                </a:solidFill>
                <a:latin typeface="+mn-lt"/>
              </a:rPr>
              <a:t>※ </a:t>
            </a:r>
            <a:r>
              <a:rPr lang="ja-JP" altLang="en-US" sz="1108" b="0" dirty="0">
                <a:solidFill>
                  <a:srgbClr val="000000"/>
                </a:solidFill>
                <a:latin typeface="+mn-lt"/>
              </a:rPr>
              <a:t>［かな］と［出席番号］での並び替えは「</a:t>
            </a:r>
            <a:r>
              <a:rPr lang="en-US" altLang="ja-JP" sz="1108" b="0" dirty="0" err="1">
                <a:solidFill>
                  <a:srgbClr val="000000"/>
                </a:solidFill>
                <a:latin typeface="+mn-lt"/>
              </a:rPr>
              <a:t>InterCLASS</a:t>
            </a:r>
            <a:r>
              <a:rPr lang="en-US" altLang="ja-JP" sz="1108" b="0" dirty="0">
                <a:solidFill>
                  <a:srgbClr val="000000"/>
                </a:solidFill>
                <a:latin typeface="+mn-lt"/>
              </a:rPr>
              <a:t> Console Support</a:t>
            </a:r>
            <a:r>
              <a:rPr lang="ja-JP" altLang="en-US" sz="1108" b="0" dirty="0">
                <a:solidFill>
                  <a:srgbClr val="000000"/>
                </a:solidFill>
                <a:latin typeface="+mn-lt"/>
              </a:rPr>
              <a:t>」</a:t>
            </a:r>
            <a:endParaRPr lang="en-US" altLang="ja-JP" sz="1108" b="0" dirty="0">
              <a:solidFill>
                <a:srgbClr val="000000"/>
              </a:solidFill>
              <a:latin typeface="+mn-lt"/>
            </a:endParaRPr>
          </a:p>
          <a:p>
            <a:pPr marL="177799" indent="-177799" eaLnBrk="1" hangingPunct="1">
              <a:spcBef>
                <a:spcPct val="20000"/>
              </a:spcBef>
              <a:tabLst>
                <a:tab pos="177799" algn="l"/>
              </a:tabLst>
            </a:pPr>
            <a:r>
              <a:rPr lang="ja-JP" altLang="en-US" sz="1108" b="0" dirty="0">
                <a:solidFill>
                  <a:srgbClr val="000000"/>
                </a:solidFill>
                <a:latin typeface="+mn-lt"/>
              </a:rPr>
              <a:t>　　を利用している場合にのみ利用可能となります。</a:t>
            </a:r>
          </a:p>
        </p:txBody>
      </p:sp>
      <p:sp>
        <p:nvSpPr>
          <p:cNvPr id="12299" name="Oval 7"/>
          <p:cNvSpPr>
            <a:spLocks noChangeArrowheads="1"/>
          </p:cNvSpPr>
          <p:nvPr/>
        </p:nvSpPr>
        <p:spPr bwMode="auto">
          <a:xfrm>
            <a:off x="4915575" y="1413532"/>
            <a:ext cx="243030" cy="238091"/>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pic>
        <p:nvPicPr>
          <p:cNvPr id="25" name="Picture 25">
            <a:extLst>
              <a:ext uri="{FF2B5EF4-FFF2-40B4-BE49-F238E27FC236}">
                <a16:creationId xmlns:a16="http://schemas.microsoft.com/office/drawing/2014/main" id="{1F2EDAEB-11DD-463C-81E8-DC7BF31671C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58" t="49855" r="52225" b="35855"/>
          <a:stretch/>
        </p:blipFill>
        <p:spPr bwMode="auto">
          <a:xfrm>
            <a:off x="5292080" y="2474118"/>
            <a:ext cx="288032" cy="349334"/>
          </a:xfrm>
          <a:prstGeom prst="rect">
            <a:avLst/>
          </a:prstGeom>
          <a:noFill/>
          <a:ln w="9525">
            <a:noFill/>
            <a:miter lim="800000"/>
            <a:headEnd/>
            <a:tailEnd/>
          </a:ln>
        </p:spPr>
      </p:pic>
      <p:pic>
        <p:nvPicPr>
          <p:cNvPr id="26" name="Picture 25">
            <a:extLst>
              <a:ext uri="{FF2B5EF4-FFF2-40B4-BE49-F238E27FC236}">
                <a16:creationId xmlns:a16="http://schemas.microsoft.com/office/drawing/2014/main" id="{A89A1D58-C64D-4F90-81CF-D8F992C1701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58" t="49855" r="52225" b="35855"/>
          <a:stretch/>
        </p:blipFill>
        <p:spPr bwMode="auto">
          <a:xfrm>
            <a:off x="6182332" y="2427459"/>
            <a:ext cx="288032" cy="349334"/>
          </a:xfrm>
          <a:prstGeom prst="rect">
            <a:avLst/>
          </a:prstGeom>
          <a:noFill/>
          <a:ln w="9525">
            <a:noFill/>
            <a:miter lim="800000"/>
            <a:headEnd/>
            <a:tailEnd/>
          </a:ln>
        </p:spPr>
      </p:pic>
      <p:sp>
        <p:nvSpPr>
          <p:cNvPr id="29" name="AutoShape 8">
            <a:extLst>
              <a:ext uri="{FF2B5EF4-FFF2-40B4-BE49-F238E27FC236}">
                <a16:creationId xmlns:a16="http://schemas.microsoft.com/office/drawing/2014/main" id="{C4852CA5-ED52-4DFA-BA1E-5C787FA0F7B6}"/>
              </a:ext>
            </a:extLst>
          </p:cNvPr>
          <p:cNvSpPr>
            <a:spLocks noChangeArrowheads="1"/>
          </p:cNvSpPr>
          <p:nvPr/>
        </p:nvSpPr>
        <p:spPr bwMode="auto">
          <a:xfrm>
            <a:off x="7759688" y="4226124"/>
            <a:ext cx="527973" cy="1958268"/>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pic>
        <p:nvPicPr>
          <p:cNvPr id="3" name="図 2">
            <a:extLst>
              <a:ext uri="{FF2B5EF4-FFF2-40B4-BE49-F238E27FC236}">
                <a16:creationId xmlns:a16="http://schemas.microsoft.com/office/drawing/2014/main" id="{D7450DA0-2CDC-4953-BDC9-8EB9155FC089}"/>
              </a:ext>
            </a:extLst>
          </p:cNvPr>
          <p:cNvPicPr>
            <a:picLocks noChangeAspect="1"/>
          </p:cNvPicPr>
          <p:nvPr/>
        </p:nvPicPr>
        <p:blipFill>
          <a:blip r:embed="rId6"/>
          <a:stretch>
            <a:fillRect/>
          </a:stretch>
        </p:blipFill>
        <p:spPr>
          <a:xfrm>
            <a:off x="4961982" y="1689349"/>
            <a:ext cx="859338" cy="1058097"/>
          </a:xfrm>
          <a:prstGeom prst="rect">
            <a:avLst/>
          </a:prstGeom>
          <a:ln>
            <a:solidFill>
              <a:schemeClr val="bg1">
                <a:lumMod val="65000"/>
              </a:schemeClr>
            </a:solidFill>
          </a:ln>
        </p:spPr>
      </p:pic>
      <p:sp>
        <p:nvSpPr>
          <p:cNvPr id="30" name="Oval 7">
            <a:extLst>
              <a:ext uri="{FF2B5EF4-FFF2-40B4-BE49-F238E27FC236}">
                <a16:creationId xmlns:a16="http://schemas.microsoft.com/office/drawing/2014/main" id="{CFB0D6C0-A0D6-486F-B9A7-947335C68B51}"/>
              </a:ext>
            </a:extLst>
          </p:cNvPr>
          <p:cNvSpPr>
            <a:spLocks noChangeArrowheads="1"/>
          </p:cNvSpPr>
          <p:nvPr/>
        </p:nvSpPr>
        <p:spPr bwMode="auto">
          <a:xfrm>
            <a:off x="8337643" y="4066253"/>
            <a:ext cx="243030" cy="238091"/>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36" name="AutoShape 8">
            <a:extLst>
              <a:ext uri="{FF2B5EF4-FFF2-40B4-BE49-F238E27FC236}">
                <a16:creationId xmlns:a16="http://schemas.microsoft.com/office/drawing/2014/main" id="{274BCBF5-763E-480F-840C-26CDB2EE35B9}"/>
              </a:ext>
            </a:extLst>
          </p:cNvPr>
          <p:cNvSpPr>
            <a:spLocks noChangeArrowheads="1"/>
          </p:cNvSpPr>
          <p:nvPr/>
        </p:nvSpPr>
        <p:spPr bwMode="auto">
          <a:xfrm>
            <a:off x="4974347" y="1707735"/>
            <a:ext cx="846973" cy="1035033"/>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41" name="Text Box 24">
            <a:extLst>
              <a:ext uri="{FF2B5EF4-FFF2-40B4-BE49-F238E27FC236}">
                <a16:creationId xmlns:a16="http://schemas.microsoft.com/office/drawing/2014/main" id="{CFBD9023-AA73-475C-A18D-E59C27B6BF9C}"/>
              </a:ext>
            </a:extLst>
          </p:cNvPr>
          <p:cNvSpPr txBox="1">
            <a:spLocks noChangeArrowheads="1"/>
          </p:cNvSpPr>
          <p:nvPr/>
        </p:nvSpPr>
        <p:spPr bwMode="auto">
          <a:xfrm>
            <a:off x="322720" y="1457423"/>
            <a:ext cx="2074965"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学習者の表示を切り替える</a:t>
            </a:r>
          </a:p>
        </p:txBody>
      </p:sp>
      <p:pic>
        <p:nvPicPr>
          <p:cNvPr id="43" name="Picture 25">
            <a:extLst>
              <a:ext uri="{FF2B5EF4-FFF2-40B4-BE49-F238E27FC236}">
                <a16:creationId xmlns:a16="http://schemas.microsoft.com/office/drawing/2014/main" id="{D15F2C0A-A540-43A9-9CF4-13883E0E14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8" t="10993" r="95319" b="85828"/>
          <a:stretch/>
        </p:blipFill>
        <p:spPr bwMode="auto">
          <a:xfrm>
            <a:off x="467738" y="1892823"/>
            <a:ext cx="287838" cy="295755"/>
          </a:xfrm>
          <a:prstGeom prst="rect">
            <a:avLst/>
          </a:prstGeom>
          <a:noFill/>
          <a:ln w="9525">
            <a:solidFill>
              <a:schemeClr val="bg1">
                <a:lumMod val="65000"/>
              </a:schemeClr>
            </a:solidFill>
            <a:miter lim="800000"/>
            <a:headEnd/>
            <a:tailEnd/>
          </a:ln>
        </p:spPr>
      </p:pic>
      <p:sp>
        <p:nvSpPr>
          <p:cNvPr id="44" name="Text Box 8">
            <a:extLst>
              <a:ext uri="{FF2B5EF4-FFF2-40B4-BE49-F238E27FC236}">
                <a16:creationId xmlns:a16="http://schemas.microsoft.com/office/drawing/2014/main" id="{70C5A93A-37FC-4CAA-A04C-3557D060923B}"/>
              </a:ext>
            </a:extLst>
          </p:cNvPr>
          <p:cNvSpPr txBox="1">
            <a:spLocks noChangeArrowheads="1"/>
          </p:cNvSpPr>
          <p:nvPr/>
        </p:nvSpPr>
        <p:spPr bwMode="auto">
          <a:xfrm>
            <a:off x="322720" y="4008416"/>
            <a:ext cx="4303622" cy="1751313"/>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　　　　をクリックして並び順を切り替えます。また、学習者の</a:t>
            </a:r>
            <a:endParaRPr lang="en-US" altLang="ja-JP"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　アイコンをドラッグして手動で並び替えることもできます。</a:t>
            </a:r>
          </a:p>
          <a:p>
            <a:pPr marL="187324" indent="-187324" eaLnBrk="1" hangingPunct="1">
              <a:lnSpc>
                <a:spcPct val="60000"/>
              </a:lnSpc>
              <a:spcBef>
                <a:spcPct val="50000"/>
              </a:spcBef>
            </a:pPr>
            <a:r>
              <a:rPr lang="ja-JP" altLang="en-US" sz="1292" b="0" dirty="0">
                <a:solidFill>
                  <a:srgbClr val="000000"/>
                </a:solidFill>
                <a:latin typeface="+mn-lt"/>
              </a:rPr>
              <a:t>　　</a:t>
            </a:r>
            <a:r>
              <a:rPr lang="ja-JP" altLang="en-US" sz="1108" b="0" dirty="0">
                <a:solidFill>
                  <a:srgbClr val="000000"/>
                </a:solidFill>
                <a:latin typeface="+mn-lt"/>
              </a:rPr>
              <a:t>　　　</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［ログイン</a:t>
            </a:r>
            <a:r>
              <a:rPr lang="en-US" altLang="ja-JP" sz="1108" b="0" dirty="0">
                <a:solidFill>
                  <a:srgbClr val="000000"/>
                </a:solidFill>
                <a:latin typeface="+mn-lt"/>
              </a:rPr>
              <a:t>ID]</a:t>
            </a:r>
            <a:r>
              <a:rPr lang="ja-JP" altLang="en-US" sz="1108" b="0" dirty="0">
                <a:solidFill>
                  <a:srgbClr val="000000"/>
                </a:solidFill>
                <a:latin typeface="+mn-lt"/>
              </a:rPr>
              <a:t> 　　  ： 学習者のメールアドレス</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［名前］</a:t>
            </a:r>
            <a:r>
              <a:rPr lang="en-US" altLang="ja-JP" sz="1108" b="0" dirty="0">
                <a:solidFill>
                  <a:srgbClr val="000000"/>
                </a:solidFill>
                <a:latin typeface="+mn-lt"/>
              </a:rPr>
              <a:t>	</a:t>
            </a:r>
            <a:r>
              <a:rPr lang="ja-JP" altLang="en-US" sz="1108" b="0" dirty="0">
                <a:solidFill>
                  <a:srgbClr val="000000"/>
                </a:solidFill>
                <a:latin typeface="+mn-lt"/>
              </a:rPr>
              <a:t>　　      ： 学習者の姓</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［名］　　　　　　　   ： 学習者の名</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［かな］　　　　　　  ： 学習者のよみがな</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［出席番号］　      ： 学習者の出席番号</a:t>
            </a:r>
            <a:endParaRPr lang="en-US" altLang="ja-JP" sz="1108" b="0" dirty="0">
              <a:solidFill>
                <a:srgbClr val="000000"/>
              </a:solidFill>
              <a:latin typeface="+mn-lt"/>
            </a:endParaRPr>
          </a:p>
        </p:txBody>
      </p:sp>
      <p:sp>
        <p:nvSpPr>
          <p:cNvPr id="45" name="Text Box 24">
            <a:extLst>
              <a:ext uri="{FF2B5EF4-FFF2-40B4-BE49-F238E27FC236}">
                <a16:creationId xmlns:a16="http://schemas.microsoft.com/office/drawing/2014/main" id="{7028D136-4EA7-4922-9067-976FE8B63FBF}"/>
              </a:ext>
            </a:extLst>
          </p:cNvPr>
          <p:cNvSpPr txBox="1">
            <a:spLocks noChangeArrowheads="1"/>
          </p:cNvSpPr>
          <p:nvPr/>
        </p:nvSpPr>
        <p:spPr bwMode="auto">
          <a:xfrm>
            <a:off x="348092" y="3573016"/>
            <a:ext cx="2351700"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学習者の並び順を変更する</a:t>
            </a:r>
          </a:p>
        </p:txBody>
      </p:sp>
      <p:pic>
        <p:nvPicPr>
          <p:cNvPr id="47" name="Picture 25">
            <a:extLst>
              <a:ext uri="{FF2B5EF4-FFF2-40B4-BE49-F238E27FC236}">
                <a16:creationId xmlns:a16="http://schemas.microsoft.com/office/drawing/2014/main" id="{D08673DF-5434-4E21-B4CA-46D6907F97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11" t="10417" r="6757" b="84411"/>
          <a:stretch/>
        </p:blipFill>
        <p:spPr bwMode="auto">
          <a:xfrm>
            <a:off x="494358" y="3989852"/>
            <a:ext cx="299297" cy="296408"/>
          </a:xfrm>
          <a:prstGeom prst="rect">
            <a:avLst/>
          </a:prstGeom>
          <a:noFill/>
          <a:ln w="9525">
            <a:solidFill>
              <a:schemeClr val="bg1">
                <a:lumMod val="65000"/>
              </a:schemeClr>
            </a:solidFill>
            <a:miter lim="800000"/>
            <a:headEnd/>
            <a:tailEnd/>
          </a:ln>
        </p:spPr>
      </p:pic>
      <p:sp>
        <p:nvSpPr>
          <p:cNvPr id="48" name="AutoShape 3">
            <a:extLst>
              <a:ext uri="{FF2B5EF4-FFF2-40B4-BE49-F238E27FC236}">
                <a16:creationId xmlns:a16="http://schemas.microsoft.com/office/drawing/2014/main" id="{D2AFCA0D-D4F0-4DC6-98AE-552E53C79401}"/>
              </a:ext>
            </a:extLst>
          </p:cNvPr>
          <p:cNvSpPr>
            <a:spLocks noChangeArrowheads="1"/>
          </p:cNvSpPr>
          <p:nvPr/>
        </p:nvSpPr>
        <p:spPr bwMode="auto">
          <a:xfrm>
            <a:off x="130920" y="5805264"/>
            <a:ext cx="4636477" cy="548308"/>
          </a:xfrm>
          <a:prstGeom prst="roundRect">
            <a:avLst>
              <a:gd name="adj" fmla="val 7306"/>
            </a:avLst>
          </a:prstGeom>
          <a:noFill/>
          <a:ln w="31750">
            <a:solidFill>
              <a:schemeClr val="tx1"/>
            </a:solidFill>
            <a:prstDash val="sysDot"/>
            <a:round/>
            <a:headEnd/>
            <a:tailEnd/>
          </a:ln>
        </p:spPr>
        <p:txBody>
          <a:bodyPr wrap="none" anchor="ct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endParaRPr lang="ja-JP" altLang="en-US" sz="923">
              <a:latin typeface="+mn-lt"/>
            </a:endParaRPr>
          </a:p>
        </p:txBody>
      </p:sp>
      <p:sp>
        <p:nvSpPr>
          <p:cNvPr id="8" name="矢印: 右カーブ 7">
            <a:extLst>
              <a:ext uri="{FF2B5EF4-FFF2-40B4-BE49-F238E27FC236}">
                <a16:creationId xmlns:a16="http://schemas.microsoft.com/office/drawing/2014/main" id="{760D8470-0AD9-43D6-9B4A-6A0CA1C29787}"/>
              </a:ext>
            </a:extLst>
          </p:cNvPr>
          <p:cNvSpPr/>
          <p:nvPr/>
        </p:nvSpPr>
        <p:spPr bwMode="auto">
          <a:xfrm rot="18638100">
            <a:off x="5474642" y="4843403"/>
            <a:ext cx="576064" cy="936104"/>
          </a:xfrm>
          <a:prstGeom prst="curvedRightArrow">
            <a:avLst/>
          </a:prstGeom>
          <a:solidFill>
            <a:srgbClr val="FF6600"/>
          </a:solid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1" lang="ja-JP" altLang="en-US" sz="2400" b="1" i="0" u="none" strike="noStrike" cap="none" normalizeH="0" baseline="0">
              <a:ln>
                <a:noFill/>
              </a:ln>
              <a:solidFill>
                <a:srgbClr val="000066"/>
              </a:solidFill>
              <a:effectLst/>
              <a:latin typeface="+mn-lt"/>
              <a:ea typeface="ＭＳ Ｐゴシック" pitchFamily="50" charset="-128"/>
            </a:endParaRPr>
          </a:p>
        </p:txBody>
      </p:sp>
      <p:sp>
        <p:nvSpPr>
          <p:cNvPr id="49" name="Text Box 24">
            <a:extLst>
              <a:ext uri="{FF2B5EF4-FFF2-40B4-BE49-F238E27FC236}">
                <a16:creationId xmlns:a16="http://schemas.microsoft.com/office/drawing/2014/main" id="{A49293BD-C8AE-4597-A50A-ECA978FCA581}"/>
              </a:ext>
            </a:extLst>
          </p:cNvPr>
          <p:cNvSpPr txBox="1">
            <a:spLocks noChangeArrowheads="1"/>
          </p:cNvSpPr>
          <p:nvPr/>
        </p:nvSpPr>
        <p:spPr bwMode="auto">
          <a:xfrm>
            <a:off x="5138962" y="5659679"/>
            <a:ext cx="1722262"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ドラッグアンドドロップ</a:t>
            </a:r>
          </a:p>
        </p:txBody>
      </p:sp>
      <p:pic>
        <p:nvPicPr>
          <p:cNvPr id="51" name="Picture 25">
            <a:extLst>
              <a:ext uri="{FF2B5EF4-FFF2-40B4-BE49-F238E27FC236}">
                <a16:creationId xmlns:a16="http://schemas.microsoft.com/office/drawing/2014/main" id="{F012BB48-8C2B-4EC3-A996-F2D51B9A26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 t="15076" r="74091" b="53892"/>
          <a:stretch/>
        </p:blipFill>
        <p:spPr bwMode="auto">
          <a:xfrm>
            <a:off x="4971556" y="4276595"/>
            <a:ext cx="982928" cy="758623"/>
          </a:xfrm>
          <a:prstGeom prst="rect">
            <a:avLst/>
          </a:prstGeom>
          <a:noFill/>
          <a:ln w="9525">
            <a:solidFill>
              <a:schemeClr val="bg1">
                <a:lumMod val="65000"/>
              </a:schemeClr>
            </a:solidFill>
            <a:miter lim="800000"/>
            <a:headEnd/>
            <a:tailEnd/>
          </a:ln>
        </p:spPr>
      </p:pic>
      <p:sp>
        <p:nvSpPr>
          <p:cNvPr id="52" name="AutoShape 8">
            <a:extLst>
              <a:ext uri="{FF2B5EF4-FFF2-40B4-BE49-F238E27FC236}">
                <a16:creationId xmlns:a16="http://schemas.microsoft.com/office/drawing/2014/main" id="{C8B742D7-A6FF-4C0A-A26C-782622953C2A}"/>
              </a:ext>
            </a:extLst>
          </p:cNvPr>
          <p:cNvSpPr>
            <a:spLocks noChangeArrowheads="1"/>
          </p:cNvSpPr>
          <p:nvPr/>
        </p:nvSpPr>
        <p:spPr bwMode="auto">
          <a:xfrm>
            <a:off x="5011399" y="4286260"/>
            <a:ext cx="943085" cy="748958"/>
          </a:xfrm>
          <a:prstGeom prst="roundRect">
            <a:avLst>
              <a:gd name="adj" fmla="val 9907"/>
            </a:avLst>
          </a:prstGeom>
          <a:noFill/>
          <a:ln w="38100">
            <a:solidFill>
              <a:srgbClr val="FF3300"/>
            </a:solidFill>
            <a:prstDash val="solid"/>
            <a:miter lim="800000"/>
            <a:headEnd/>
            <a:tailEnd/>
          </a:ln>
        </p:spPr>
        <p:txBody>
          <a:bodyPr wrap="none" anchor="ctr"/>
          <a:lstStyle/>
          <a:p>
            <a:pPr algn="ctr" eaLnBrk="1" hangingPunct="1">
              <a:lnSpc>
                <a:spcPct val="90000"/>
              </a:lnSpc>
            </a:pPr>
            <a:endParaRPr lang="ja-JP" altLang="en-US">
              <a:latin typeface="+mn-lt"/>
            </a:endParaRPr>
          </a:p>
        </p:txBody>
      </p:sp>
    </p:spTree>
    <p:extLst>
      <p:ext uri="{BB962C8B-B14F-4D97-AF65-F5344CB8AC3E}">
        <p14:creationId xmlns:p14="http://schemas.microsoft.com/office/powerpoint/2010/main" val="107871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5">
            <a:extLst>
              <a:ext uri="{FF2B5EF4-FFF2-40B4-BE49-F238E27FC236}">
                <a16:creationId xmlns:a16="http://schemas.microsoft.com/office/drawing/2014/main" id="{A1C13BC8-340C-4DA9-A2A2-48D21E7220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934674" y="3908963"/>
            <a:ext cx="3831599" cy="2444609"/>
          </a:xfrm>
          <a:prstGeom prst="rect">
            <a:avLst/>
          </a:prstGeom>
          <a:noFill/>
          <a:ln w="9525">
            <a:solidFill>
              <a:schemeClr val="bg1">
                <a:lumMod val="65000"/>
              </a:schemeClr>
            </a:solidFill>
            <a:miter lim="800000"/>
            <a:headEnd/>
            <a:tailEnd/>
          </a:ln>
        </p:spPr>
      </p:pic>
      <p:pic>
        <p:nvPicPr>
          <p:cNvPr id="42" name="Picture 25">
            <a:extLst>
              <a:ext uri="{FF2B5EF4-FFF2-40B4-BE49-F238E27FC236}">
                <a16:creationId xmlns:a16="http://schemas.microsoft.com/office/drawing/2014/main" id="{BCE3EB87-348F-47CD-B2EE-97F66AFF51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454" t="47772" r="26881" b="31609"/>
          <a:stretch/>
        </p:blipFill>
        <p:spPr bwMode="auto">
          <a:xfrm>
            <a:off x="4990054" y="4329351"/>
            <a:ext cx="894134" cy="518969"/>
          </a:xfrm>
          <a:prstGeom prst="rect">
            <a:avLst/>
          </a:prstGeom>
          <a:noFill/>
          <a:ln w="9525">
            <a:noFill/>
            <a:miter lim="800000"/>
            <a:headEnd/>
            <a:tailEnd/>
          </a:ln>
        </p:spPr>
      </p:pic>
      <p:pic>
        <p:nvPicPr>
          <p:cNvPr id="24" name="Picture 25">
            <a:extLst>
              <a:ext uri="{FF2B5EF4-FFF2-40B4-BE49-F238E27FC236}">
                <a16:creationId xmlns:a16="http://schemas.microsoft.com/office/drawing/2014/main" id="{2ECA4C65-158A-48F9-ABF0-FCC25B026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934674" y="1221394"/>
            <a:ext cx="3831599" cy="2444609"/>
          </a:xfrm>
          <a:prstGeom prst="rect">
            <a:avLst/>
          </a:prstGeom>
          <a:noFill/>
          <a:ln w="9525">
            <a:solidFill>
              <a:schemeClr val="bg1">
                <a:lumMod val="65000"/>
              </a:schemeClr>
            </a:solidFill>
            <a:miter lim="800000"/>
            <a:headEnd/>
            <a:tailEnd/>
          </a:ln>
        </p:spPr>
      </p:pic>
      <p:pic>
        <p:nvPicPr>
          <p:cNvPr id="4" name="図 3">
            <a:extLst>
              <a:ext uri="{FF2B5EF4-FFF2-40B4-BE49-F238E27FC236}">
                <a16:creationId xmlns:a16="http://schemas.microsoft.com/office/drawing/2014/main" id="{B30B760A-00EA-4377-A94A-55FDB9441C40}"/>
              </a:ext>
            </a:extLst>
          </p:cNvPr>
          <p:cNvPicPr>
            <a:picLocks noChangeAspect="1"/>
          </p:cNvPicPr>
          <p:nvPr/>
        </p:nvPicPr>
        <p:blipFill>
          <a:blip r:embed="rId4"/>
          <a:stretch>
            <a:fillRect/>
          </a:stretch>
        </p:blipFill>
        <p:spPr>
          <a:xfrm>
            <a:off x="5937518" y="1916604"/>
            <a:ext cx="868439" cy="1809627"/>
          </a:xfrm>
          <a:prstGeom prst="rect">
            <a:avLst/>
          </a:prstGeom>
          <a:ln>
            <a:solidFill>
              <a:schemeClr val="bg1">
                <a:lumMod val="65000"/>
              </a:schemeClr>
            </a:solidFill>
          </a:ln>
        </p:spPr>
      </p:pic>
      <p:pic>
        <p:nvPicPr>
          <p:cNvPr id="6" name="図 5">
            <a:extLst>
              <a:ext uri="{FF2B5EF4-FFF2-40B4-BE49-F238E27FC236}">
                <a16:creationId xmlns:a16="http://schemas.microsoft.com/office/drawing/2014/main" id="{77335032-F535-41E9-9CED-D6255F642FF8}"/>
              </a:ext>
            </a:extLst>
          </p:cNvPr>
          <p:cNvPicPr>
            <a:picLocks noChangeAspect="1"/>
          </p:cNvPicPr>
          <p:nvPr/>
        </p:nvPicPr>
        <p:blipFill>
          <a:blip r:embed="rId5"/>
          <a:stretch>
            <a:fillRect/>
          </a:stretch>
        </p:blipFill>
        <p:spPr>
          <a:xfrm>
            <a:off x="5653345" y="2113646"/>
            <a:ext cx="218657" cy="233234"/>
          </a:xfrm>
          <a:prstGeom prst="rect">
            <a:avLst/>
          </a:prstGeom>
          <a:ln>
            <a:noFill/>
          </a:ln>
        </p:spPr>
      </p:pic>
      <p:sp>
        <p:nvSpPr>
          <p:cNvPr id="12293" name="Rectangle 3"/>
          <p:cNvSpPr>
            <a:spLocks noGrp="1" noChangeArrowheads="1"/>
          </p:cNvSpPr>
          <p:nvPr>
            <p:ph type="title"/>
          </p:nvPr>
        </p:nvSpPr>
        <p:spPr>
          <a:xfrm>
            <a:off x="2" y="66168"/>
            <a:ext cx="6804025" cy="457200"/>
          </a:xfrm>
        </p:spPr>
        <p:txBody>
          <a:bodyPr/>
          <a:lstStyle/>
          <a:p>
            <a:pPr eaLnBrk="1" hangingPunct="1"/>
            <a:r>
              <a:rPr lang="ja-JP" altLang="en-US" sz="3200" u="sng" dirty="0">
                <a:latin typeface="+mn-lt"/>
              </a:rPr>
              <a:t>学習者を一時除外する</a:t>
            </a:r>
          </a:p>
        </p:txBody>
      </p:sp>
      <p:sp>
        <p:nvSpPr>
          <p:cNvPr id="12294" name="Text Box 8"/>
          <p:cNvSpPr txBox="1">
            <a:spLocks noChangeArrowheads="1"/>
          </p:cNvSpPr>
          <p:nvPr/>
        </p:nvSpPr>
        <p:spPr bwMode="auto">
          <a:xfrm>
            <a:off x="297348" y="1892823"/>
            <a:ext cx="4303622" cy="589457"/>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　　　　をクリックして［一時除外］をクリックします。</a:t>
            </a:r>
            <a:endParaRPr lang="en-US" altLang="ja-JP"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　　</a:t>
            </a:r>
            <a:r>
              <a:rPr lang="ja-JP" altLang="en-US" sz="1100" b="0" dirty="0">
                <a:solidFill>
                  <a:srgbClr val="000000"/>
                </a:solidFill>
                <a:latin typeface="+mn-lt"/>
              </a:rPr>
              <a:t>⇒　選択した学習者が一時除外され、以下のように表示されます。</a:t>
            </a:r>
            <a:endParaRPr lang="en-US" altLang="ja-JP" sz="1108" b="0" dirty="0">
              <a:solidFill>
                <a:srgbClr val="000000"/>
              </a:solidFill>
              <a:latin typeface="+mn-lt"/>
            </a:endParaRPr>
          </a:p>
        </p:txBody>
      </p:sp>
      <p:sp>
        <p:nvSpPr>
          <p:cNvPr id="12300" name="Text Box 13"/>
          <p:cNvSpPr txBox="1">
            <a:spLocks noChangeArrowheads="1"/>
          </p:cNvSpPr>
          <p:nvPr/>
        </p:nvSpPr>
        <p:spPr bwMode="auto">
          <a:xfrm>
            <a:off x="207168" y="610802"/>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latin typeface="+mn-lt"/>
              </a:rPr>
              <a:t>クラスの中から対象の学習者を、先生の操作の対象外にすることができます。</a:t>
            </a:r>
          </a:p>
        </p:txBody>
      </p:sp>
      <p:sp>
        <p:nvSpPr>
          <p:cNvPr id="12299" name="Oval 7"/>
          <p:cNvSpPr>
            <a:spLocks noChangeArrowheads="1"/>
          </p:cNvSpPr>
          <p:nvPr/>
        </p:nvSpPr>
        <p:spPr bwMode="auto">
          <a:xfrm>
            <a:off x="5641158" y="2118454"/>
            <a:ext cx="243030" cy="238091"/>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36" name="AutoShape 8">
            <a:extLst>
              <a:ext uri="{FF2B5EF4-FFF2-40B4-BE49-F238E27FC236}">
                <a16:creationId xmlns:a16="http://schemas.microsoft.com/office/drawing/2014/main" id="{274BCBF5-763E-480F-840C-26CDB2EE35B9}"/>
              </a:ext>
            </a:extLst>
          </p:cNvPr>
          <p:cNvSpPr>
            <a:spLocks noChangeArrowheads="1"/>
          </p:cNvSpPr>
          <p:nvPr/>
        </p:nvSpPr>
        <p:spPr bwMode="auto">
          <a:xfrm>
            <a:off x="5918914" y="3212976"/>
            <a:ext cx="916938" cy="216024"/>
          </a:xfrm>
          <a:prstGeom prst="roundRect">
            <a:avLst>
              <a:gd name="adj" fmla="val 9907"/>
            </a:avLst>
          </a:prstGeom>
          <a:noFill/>
          <a:ln w="38100">
            <a:solidFill>
              <a:srgbClr val="FF3300"/>
            </a:solidFill>
            <a:prstDash val="solid"/>
            <a:miter lim="800000"/>
            <a:headEnd/>
            <a:tailEnd/>
          </a:ln>
        </p:spPr>
        <p:txBody>
          <a:bodyPr wrap="none" anchor="ctr"/>
          <a:lstStyle/>
          <a:p>
            <a:pPr algn="ctr" eaLnBrk="1" hangingPunct="1">
              <a:lnSpc>
                <a:spcPct val="90000"/>
              </a:lnSpc>
            </a:pPr>
            <a:endParaRPr lang="ja-JP" altLang="en-US">
              <a:latin typeface="+mn-lt"/>
            </a:endParaRPr>
          </a:p>
        </p:txBody>
      </p:sp>
      <p:sp>
        <p:nvSpPr>
          <p:cNvPr id="41" name="Text Box 24">
            <a:extLst>
              <a:ext uri="{FF2B5EF4-FFF2-40B4-BE49-F238E27FC236}">
                <a16:creationId xmlns:a16="http://schemas.microsoft.com/office/drawing/2014/main" id="{CFBD9023-AA73-475C-A18D-E59C27B6BF9C}"/>
              </a:ext>
            </a:extLst>
          </p:cNvPr>
          <p:cNvSpPr txBox="1">
            <a:spLocks noChangeArrowheads="1"/>
          </p:cNvSpPr>
          <p:nvPr/>
        </p:nvSpPr>
        <p:spPr bwMode="auto">
          <a:xfrm>
            <a:off x="322720" y="1457423"/>
            <a:ext cx="2233056"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学習者を一時的に除外する</a:t>
            </a:r>
          </a:p>
        </p:txBody>
      </p:sp>
      <p:sp>
        <p:nvSpPr>
          <p:cNvPr id="44" name="Text Box 8">
            <a:extLst>
              <a:ext uri="{FF2B5EF4-FFF2-40B4-BE49-F238E27FC236}">
                <a16:creationId xmlns:a16="http://schemas.microsoft.com/office/drawing/2014/main" id="{70C5A93A-37FC-4CAA-A04C-3557D060923B}"/>
              </a:ext>
            </a:extLst>
          </p:cNvPr>
          <p:cNvSpPr txBox="1">
            <a:spLocks noChangeArrowheads="1"/>
          </p:cNvSpPr>
          <p:nvPr/>
        </p:nvSpPr>
        <p:spPr bwMode="auto">
          <a:xfrm>
            <a:off x="322720" y="4855767"/>
            <a:ext cx="4303622" cy="589457"/>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　　　　をクリックして［復帰］をクリックします。</a:t>
            </a:r>
            <a:endParaRPr lang="en-US" altLang="ja-JP"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　　</a:t>
            </a:r>
            <a:r>
              <a:rPr lang="ja-JP" altLang="en-US" sz="1100" b="0" dirty="0">
                <a:solidFill>
                  <a:srgbClr val="000000"/>
                </a:solidFill>
                <a:latin typeface="+mn-lt"/>
              </a:rPr>
              <a:t>→　除外していた学習者アイコンが元に戻ります。</a:t>
            </a:r>
            <a:endParaRPr lang="ja-JP" altLang="en-US" sz="1292" b="0" dirty="0">
              <a:solidFill>
                <a:srgbClr val="000000"/>
              </a:solidFill>
              <a:latin typeface="+mn-lt"/>
            </a:endParaRPr>
          </a:p>
        </p:txBody>
      </p:sp>
      <p:sp>
        <p:nvSpPr>
          <p:cNvPr id="45" name="Text Box 24">
            <a:extLst>
              <a:ext uri="{FF2B5EF4-FFF2-40B4-BE49-F238E27FC236}">
                <a16:creationId xmlns:a16="http://schemas.microsoft.com/office/drawing/2014/main" id="{7028D136-4EA7-4922-9067-976FE8B63FBF}"/>
              </a:ext>
            </a:extLst>
          </p:cNvPr>
          <p:cNvSpPr txBox="1">
            <a:spLocks noChangeArrowheads="1"/>
          </p:cNvSpPr>
          <p:nvPr/>
        </p:nvSpPr>
        <p:spPr bwMode="auto">
          <a:xfrm>
            <a:off x="348092" y="4420367"/>
            <a:ext cx="2351700"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除外した学習者を復帰させる</a:t>
            </a:r>
          </a:p>
        </p:txBody>
      </p:sp>
      <p:pic>
        <p:nvPicPr>
          <p:cNvPr id="35" name="図 34">
            <a:extLst>
              <a:ext uri="{FF2B5EF4-FFF2-40B4-BE49-F238E27FC236}">
                <a16:creationId xmlns:a16="http://schemas.microsoft.com/office/drawing/2014/main" id="{4D4FC4F6-1BE4-4C2E-B2FE-AA3D43EA3C0F}"/>
              </a:ext>
            </a:extLst>
          </p:cNvPr>
          <p:cNvPicPr>
            <a:picLocks noChangeAspect="1"/>
          </p:cNvPicPr>
          <p:nvPr/>
        </p:nvPicPr>
        <p:blipFill>
          <a:blip r:embed="rId4"/>
          <a:stretch>
            <a:fillRect/>
          </a:stretch>
        </p:blipFill>
        <p:spPr>
          <a:xfrm>
            <a:off x="5937518" y="4604173"/>
            <a:ext cx="868439" cy="1809627"/>
          </a:xfrm>
          <a:prstGeom prst="rect">
            <a:avLst/>
          </a:prstGeom>
          <a:ln>
            <a:solidFill>
              <a:schemeClr val="bg1">
                <a:lumMod val="65000"/>
              </a:schemeClr>
            </a:solidFill>
          </a:ln>
        </p:spPr>
      </p:pic>
      <p:pic>
        <p:nvPicPr>
          <p:cNvPr id="37" name="図 36">
            <a:extLst>
              <a:ext uri="{FF2B5EF4-FFF2-40B4-BE49-F238E27FC236}">
                <a16:creationId xmlns:a16="http://schemas.microsoft.com/office/drawing/2014/main" id="{D5EB9233-84CB-4764-AF7E-98EDCE5667EA}"/>
              </a:ext>
            </a:extLst>
          </p:cNvPr>
          <p:cNvPicPr>
            <a:picLocks noChangeAspect="1"/>
          </p:cNvPicPr>
          <p:nvPr/>
        </p:nvPicPr>
        <p:blipFill>
          <a:blip r:embed="rId5"/>
          <a:stretch>
            <a:fillRect/>
          </a:stretch>
        </p:blipFill>
        <p:spPr>
          <a:xfrm>
            <a:off x="5653345" y="4801215"/>
            <a:ext cx="218657" cy="233234"/>
          </a:xfrm>
          <a:prstGeom prst="rect">
            <a:avLst/>
          </a:prstGeom>
          <a:ln>
            <a:noFill/>
          </a:ln>
        </p:spPr>
      </p:pic>
      <p:sp>
        <p:nvSpPr>
          <p:cNvPr id="38" name="Oval 7">
            <a:extLst>
              <a:ext uri="{FF2B5EF4-FFF2-40B4-BE49-F238E27FC236}">
                <a16:creationId xmlns:a16="http://schemas.microsoft.com/office/drawing/2014/main" id="{930BA99A-2CBC-4E20-BAB5-370CE620417D}"/>
              </a:ext>
            </a:extLst>
          </p:cNvPr>
          <p:cNvSpPr>
            <a:spLocks noChangeArrowheads="1"/>
          </p:cNvSpPr>
          <p:nvPr/>
        </p:nvSpPr>
        <p:spPr bwMode="auto">
          <a:xfrm>
            <a:off x="5641158" y="4806023"/>
            <a:ext cx="243030" cy="238091"/>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39" name="AutoShape 8">
            <a:extLst>
              <a:ext uri="{FF2B5EF4-FFF2-40B4-BE49-F238E27FC236}">
                <a16:creationId xmlns:a16="http://schemas.microsoft.com/office/drawing/2014/main" id="{B8AE7B7D-A2FD-4AD0-9505-9F5AD3E6B48C}"/>
              </a:ext>
            </a:extLst>
          </p:cNvPr>
          <p:cNvSpPr>
            <a:spLocks noChangeArrowheads="1"/>
          </p:cNvSpPr>
          <p:nvPr/>
        </p:nvSpPr>
        <p:spPr bwMode="auto">
          <a:xfrm>
            <a:off x="5918914" y="6125207"/>
            <a:ext cx="916938" cy="216024"/>
          </a:xfrm>
          <a:prstGeom prst="roundRect">
            <a:avLst>
              <a:gd name="adj" fmla="val 9907"/>
            </a:avLst>
          </a:prstGeom>
          <a:noFill/>
          <a:ln w="38100">
            <a:solidFill>
              <a:srgbClr val="FF3300"/>
            </a:solidFill>
            <a:prstDash val="solid"/>
            <a:miter lim="800000"/>
            <a:headEnd/>
            <a:tailEnd/>
          </a:ln>
        </p:spPr>
        <p:txBody>
          <a:bodyPr wrap="none" anchor="ctr"/>
          <a:lstStyle/>
          <a:p>
            <a:pPr algn="ctr" eaLnBrk="1" hangingPunct="1">
              <a:lnSpc>
                <a:spcPct val="90000"/>
              </a:lnSpc>
            </a:pPr>
            <a:endParaRPr lang="ja-JP" altLang="en-US">
              <a:latin typeface="+mn-lt"/>
            </a:endParaRPr>
          </a:p>
        </p:txBody>
      </p:sp>
      <p:pic>
        <p:nvPicPr>
          <p:cNvPr id="46" name="図 45">
            <a:extLst>
              <a:ext uri="{FF2B5EF4-FFF2-40B4-BE49-F238E27FC236}">
                <a16:creationId xmlns:a16="http://schemas.microsoft.com/office/drawing/2014/main" id="{D7AC8E0C-5D06-4714-A5AB-7B1BDF4C5FCF}"/>
              </a:ext>
            </a:extLst>
          </p:cNvPr>
          <p:cNvPicPr>
            <a:picLocks noChangeAspect="1"/>
          </p:cNvPicPr>
          <p:nvPr/>
        </p:nvPicPr>
        <p:blipFill>
          <a:blip r:embed="rId5"/>
          <a:stretch>
            <a:fillRect/>
          </a:stretch>
        </p:blipFill>
        <p:spPr>
          <a:xfrm>
            <a:off x="467544" y="1883735"/>
            <a:ext cx="287837" cy="307026"/>
          </a:xfrm>
          <a:prstGeom prst="rect">
            <a:avLst/>
          </a:prstGeom>
          <a:ln>
            <a:solidFill>
              <a:schemeClr val="bg1">
                <a:lumMod val="65000"/>
              </a:schemeClr>
            </a:solidFill>
          </a:ln>
        </p:spPr>
      </p:pic>
      <p:pic>
        <p:nvPicPr>
          <p:cNvPr id="50" name="図 49">
            <a:extLst>
              <a:ext uri="{FF2B5EF4-FFF2-40B4-BE49-F238E27FC236}">
                <a16:creationId xmlns:a16="http://schemas.microsoft.com/office/drawing/2014/main" id="{A469A826-9FFB-45BD-BFC2-076CB669561F}"/>
              </a:ext>
            </a:extLst>
          </p:cNvPr>
          <p:cNvPicPr>
            <a:picLocks noChangeAspect="1"/>
          </p:cNvPicPr>
          <p:nvPr/>
        </p:nvPicPr>
        <p:blipFill>
          <a:blip r:embed="rId5"/>
          <a:stretch>
            <a:fillRect/>
          </a:stretch>
        </p:blipFill>
        <p:spPr>
          <a:xfrm>
            <a:off x="467543" y="4851968"/>
            <a:ext cx="287837" cy="307026"/>
          </a:xfrm>
          <a:prstGeom prst="rect">
            <a:avLst/>
          </a:prstGeom>
          <a:ln>
            <a:solidFill>
              <a:schemeClr val="bg1">
                <a:lumMod val="65000"/>
              </a:schemeClr>
            </a:solidFill>
          </a:ln>
        </p:spPr>
      </p:pic>
      <p:pic>
        <p:nvPicPr>
          <p:cNvPr id="10" name="図 9">
            <a:extLst>
              <a:ext uri="{FF2B5EF4-FFF2-40B4-BE49-F238E27FC236}">
                <a16:creationId xmlns:a16="http://schemas.microsoft.com/office/drawing/2014/main" id="{7F0D163D-09B7-46ED-99A9-F3E842BA8B29}"/>
              </a:ext>
            </a:extLst>
          </p:cNvPr>
          <p:cNvPicPr>
            <a:picLocks noChangeAspect="1"/>
          </p:cNvPicPr>
          <p:nvPr/>
        </p:nvPicPr>
        <p:blipFill>
          <a:blip r:embed="rId6"/>
          <a:stretch>
            <a:fillRect/>
          </a:stretch>
        </p:blipFill>
        <p:spPr>
          <a:xfrm>
            <a:off x="1623934" y="2764278"/>
            <a:ext cx="1380319" cy="1079607"/>
          </a:xfrm>
          <a:prstGeom prst="rect">
            <a:avLst/>
          </a:prstGeom>
          <a:ln>
            <a:solidFill>
              <a:schemeClr val="bg1">
                <a:lumMod val="65000"/>
              </a:schemeClr>
            </a:solidFill>
          </a:ln>
        </p:spPr>
      </p:pic>
      <p:sp>
        <p:nvSpPr>
          <p:cNvPr id="53" name="Text Box 25">
            <a:extLst>
              <a:ext uri="{FF2B5EF4-FFF2-40B4-BE49-F238E27FC236}">
                <a16:creationId xmlns:a16="http://schemas.microsoft.com/office/drawing/2014/main" id="{26C9BB8D-967E-47C8-A4F9-455828D25BF9}"/>
              </a:ext>
            </a:extLst>
          </p:cNvPr>
          <p:cNvSpPr txBox="1">
            <a:spLocks noChangeArrowheads="1"/>
          </p:cNvSpPr>
          <p:nvPr/>
        </p:nvSpPr>
        <p:spPr bwMode="auto">
          <a:xfrm>
            <a:off x="1279364" y="3885763"/>
            <a:ext cx="2069458" cy="261610"/>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ctr"/>
            <a:r>
              <a:rPr lang="ja-JP" altLang="en-US" sz="1100" b="0" dirty="0">
                <a:solidFill>
                  <a:srgbClr val="000000"/>
                </a:solidFill>
                <a:latin typeface="+mn-lt"/>
              </a:rPr>
              <a:t>一時除外の状態</a:t>
            </a:r>
          </a:p>
        </p:txBody>
      </p:sp>
      <p:sp>
        <p:nvSpPr>
          <p:cNvPr id="54" name="Text Box 14">
            <a:extLst>
              <a:ext uri="{FF2B5EF4-FFF2-40B4-BE49-F238E27FC236}">
                <a16:creationId xmlns:a16="http://schemas.microsoft.com/office/drawing/2014/main" id="{C444C9FA-6299-41EB-A5A6-C62754F69EE9}"/>
              </a:ext>
            </a:extLst>
          </p:cNvPr>
          <p:cNvSpPr txBox="1">
            <a:spLocks noChangeArrowheads="1"/>
          </p:cNvSpPr>
          <p:nvPr/>
        </p:nvSpPr>
        <p:spPr bwMode="auto">
          <a:xfrm>
            <a:off x="207168" y="5824003"/>
            <a:ext cx="4587516" cy="262829"/>
          </a:xfrm>
          <a:prstGeom prst="rect">
            <a:avLst/>
          </a:prstGeom>
          <a:noFill/>
          <a:ln w="25400" algn="ctr">
            <a:noFill/>
            <a:miter lim="800000"/>
            <a:headEnd/>
            <a:tailEnd/>
          </a:ln>
        </p:spPr>
        <p:txBody>
          <a:bodyPr wrap="square">
            <a:spAutoFit/>
          </a:bodyPr>
          <a:lstStyle/>
          <a:p>
            <a:pPr marL="177799" indent="-177799" eaLnBrk="1" hangingPunct="1">
              <a:spcBef>
                <a:spcPct val="20000"/>
              </a:spcBef>
              <a:tabLst>
                <a:tab pos="177799" algn="l"/>
              </a:tabLst>
            </a:pPr>
            <a:r>
              <a:rPr lang="en-US" altLang="ja-JP" sz="1108" b="0" u="sng" dirty="0">
                <a:solidFill>
                  <a:srgbClr val="000000"/>
                </a:solidFill>
                <a:latin typeface="+mn-lt"/>
              </a:rPr>
              <a:t>※ </a:t>
            </a:r>
            <a:r>
              <a:rPr lang="ja-JP" altLang="en-US" sz="1108" b="0" u="sng" dirty="0">
                <a:solidFill>
                  <a:srgbClr val="000000"/>
                </a:solidFill>
                <a:latin typeface="+mn-lt"/>
              </a:rPr>
              <a:t>［再接続］を実行しても、除外されている学習者は復帰しません。</a:t>
            </a:r>
          </a:p>
        </p:txBody>
      </p:sp>
    </p:spTree>
    <p:extLst>
      <p:ext uri="{BB962C8B-B14F-4D97-AF65-F5344CB8AC3E}">
        <p14:creationId xmlns:p14="http://schemas.microsoft.com/office/powerpoint/2010/main" val="93366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8">
            <a:extLst>
              <a:ext uri="{FF2B5EF4-FFF2-40B4-BE49-F238E27FC236}">
                <a16:creationId xmlns:a16="http://schemas.microsoft.com/office/drawing/2014/main" id="{0DC9F502-1118-4E2D-854A-7B2D51977DA6}"/>
              </a:ext>
            </a:extLst>
          </p:cNvPr>
          <p:cNvSpPr txBox="1">
            <a:spLocks noChangeArrowheads="1"/>
          </p:cNvSpPr>
          <p:nvPr/>
        </p:nvSpPr>
        <p:spPr bwMode="auto">
          <a:xfrm>
            <a:off x="269100" y="1567871"/>
            <a:ext cx="3997325" cy="1571520"/>
          </a:xfrm>
          <a:prstGeom prst="rect">
            <a:avLst/>
          </a:prstGeom>
          <a:noFill/>
          <a:ln w="9525">
            <a:noFill/>
            <a:miter lim="800000"/>
            <a:headEnd/>
            <a:tailEnd/>
          </a:ln>
        </p:spPr>
        <p:txBody>
          <a:bodyPr>
            <a:spAutoFit/>
          </a:bodyPr>
          <a:lstStyle/>
          <a:p>
            <a:pPr marL="187324" indent="-187324" eaLnBrk="1" hangingPunct="1">
              <a:spcBef>
                <a:spcPct val="50000"/>
              </a:spcBef>
            </a:pPr>
            <a:r>
              <a:rPr lang="ja-JP" altLang="en-US" sz="1292" b="0" dirty="0">
                <a:solidFill>
                  <a:srgbClr val="000000"/>
                </a:solidFill>
                <a:latin typeface="+mn-lt"/>
              </a:rPr>
              <a:t>１．［　　　　をクリックします。</a:t>
            </a:r>
            <a:endParaRPr lang="en-US" altLang="ja-JP" sz="1292" b="0" dirty="0">
              <a:solidFill>
                <a:srgbClr val="000000"/>
              </a:solidFill>
              <a:latin typeface="+mn-lt"/>
            </a:endParaRPr>
          </a:p>
          <a:p>
            <a:pPr marL="187324" indent="-187324" eaLnBrk="1" hangingPunct="1">
              <a:spcBef>
                <a:spcPct val="50000"/>
              </a:spcBef>
            </a:pPr>
            <a:r>
              <a:rPr lang="ja-JP" altLang="en-US" sz="1108" b="0" dirty="0">
                <a:solidFill>
                  <a:srgbClr val="000000"/>
                </a:solidFill>
                <a:latin typeface="+mn-lt"/>
              </a:rPr>
              <a:t>　</a:t>
            </a:r>
            <a:endParaRPr lang="en-US" altLang="ja-JP" sz="1108" b="0" dirty="0">
              <a:solidFill>
                <a:srgbClr val="000000"/>
              </a:solidFill>
              <a:latin typeface="+mn-lt"/>
            </a:endParaRPr>
          </a:p>
          <a:p>
            <a:pPr marL="187324" indent="-187324" eaLnBrk="1" hangingPunct="1">
              <a:lnSpc>
                <a:spcPct val="60000"/>
              </a:lnSpc>
              <a:spcBef>
                <a:spcPct val="50000"/>
              </a:spcBef>
            </a:pPr>
            <a:r>
              <a:rPr lang="ja-JP" altLang="en-US" sz="1108" b="0" dirty="0">
                <a:solidFill>
                  <a:srgbClr val="000000"/>
                </a:solidFill>
                <a:latin typeface="+mn-lt"/>
              </a:rPr>
              <a:t>　　⇒ 学習者アイコンの下に「</a:t>
            </a:r>
            <a:r>
              <a:rPr lang="en-US" altLang="ja-JP" sz="1108" b="0" dirty="0">
                <a:solidFill>
                  <a:srgbClr val="000000"/>
                </a:solidFill>
                <a:latin typeface="+mn-lt"/>
              </a:rPr>
              <a:t>Web</a:t>
            </a:r>
            <a:r>
              <a:rPr lang="ja-JP" altLang="en-US" sz="1108" b="0" dirty="0">
                <a:solidFill>
                  <a:srgbClr val="000000"/>
                </a:solidFill>
                <a:latin typeface="+mn-lt"/>
              </a:rPr>
              <a:t>ページ情報」が表示されます。</a:t>
            </a:r>
            <a:endParaRPr lang="ja-JP" altLang="en-US" sz="1400" b="0" dirty="0">
              <a:solidFill>
                <a:srgbClr val="000000"/>
              </a:solidFill>
              <a:latin typeface="+mn-lt"/>
            </a:endParaRP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２．</a:t>
            </a:r>
            <a:r>
              <a:rPr lang="en-US" altLang="ja-JP" sz="1292" b="0" dirty="0">
                <a:solidFill>
                  <a:srgbClr val="000000"/>
                </a:solidFill>
                <a:latin typeface="+mn-lt"/>
              </a:rPr>
              <a:t>URL</a:t>
            </a:r>
            <a:r>
              <a:rPr lang="ja-JP" altLang="en-US" sz="1292" b="0" dirty="0">
                <a:solidFill>
                  <a:srgbClr val="000000"/>
                </a:solidFill>
                <a:latin typeface="+mn-lt"/>
              </a:rPr>
              <a:t>をクリックすると、学習者が閲覧している</a:t>
            </a:r>
            <a:r>
              <a:rPr lang="en-US" altLang="ja-JP" sz="1292" b="0" dirty="0">
                <a:solidFill>
                  <a:srgbClr val="000000"/>
                </a:solidFill>
                <a:latin typeface="+mn-lt"/>
              </a:rPr>
              <a:t>Web</a:t>
            </a:r>
            <a:r>
              <a:rPr lang="ja-JP" altLang="en-US" sz="1292" b="0" dirty="0">
                <a:solidFill>
                  <a:srgbClr val="000000"/>
                </a:solidFill>
                <a:latin typeface="+mn-lt"/>
              </a:rPr>
              <a:t>ページを開くことができます。　　</a:t>
            </a:r>
            <a:endParaRPr lang="en-US" altLang="ja-JP" sz="1292" b="0" dirty="0">
              <a:solidFill>
                <a:srgbClr val="000000"/>
              </a:solidFill>
              <a:latin typeface="+mn-lt"/>
            </a:endParaRPr>
          </a:p>
        </p:txBody>
      </p:sp>
      <p:pic>
        <p:nvPicPr>
          <p:cNvPr id="3" name="図 2">
            <a:extLst>
              <a:ext uri="{FF2B5EF4-FFF2-40B4-BE49-F238E27FC236}">
                <a16:creationId xmlns:a16="http://schemas.microsoft.com/office/drawing/2014/main" id="{8AC9492E-86A1-4317-9EAC-8B2438A02637}"/>
              </a:ext>
            </a:extLst>
          </p:cNvPr>
          <p:cNvPicPr>
            <a:picLocks noChangeAspect="1"/>
          </p:cNvPicPr>
          <p:nvPr/>
        </p:nvPicPr>
        <p:blipFill>
          <a:blip r:embed="rId3"/>
          <a:stretch>
            <a:fillRect/>
          </a:stretch>
        </p:blipFill>
        <p:spPr>
          <a:xfrm>
            <a:off x="4934674" y="2924944"/>
            <a:ext cx="3831599" cy="1507861"/>
          </a:xfrm>
          <a:prstGeom prst="rect">
            <a:avLst/>
          </a:prstGeom>
          <a:ln>
            <a:solidFill>
              <a:schemeClr val="bg1">
                <a:lumMod val="65000"/>
              </a:schemeClr>
            </a:solidFill>
          </a:ln>
        </p:spPr>
      </p:pic>
      <p:pic>
        <p:nvPicPr>
          <p:cNvPr id="24" name="Picture 25">
            <a:extLst>
              <a:ext uri="{FF2B5EF4-FFF2-40B4-BE49-F238E27FC236}">
                <a16:creationId xmlns:a16="http://schemas.microsoft.com/office/drawing/2014/main" id="{2ECA4C65-158A-48F9-ABF0-FCC25B026A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8318"/>
          <a:stretch/>
        </p:blipFill>
        <p:spPr bwMode="auto">
          <a:xfrm>
            <a:off x="4934674" y="1221395"/>
            <a:ext cx="3831599" cy="1507861"/>
          </a:xfrm>
          <a:prstGeom prst="rect">
            <a:avLst/>
          </a:prstGeom>
          <a:noFill/>
          <a:ln w="9525">
            <a:solidFill>
              <a:schemeClr val="bg1">
                <a:lumMod val="65000"/>
              </a:schemeClr>
            </a:solidFill>
            <a:miter lim="800000"/>
            <a:headEnd/>
            <a:tailEnd/>
          </a:ln>
        </p:spPr>
      </p:pic>
      <p:pic>
        <p:nvPicPr>
          <p:cNvPr id="27" name="Picture 25">
            <a:extLst>
              <a:ext uri="{FF2B5EF4-FFF2-40B4-BE49-F238E27FC236}">
                <a16:creationId xmlns:a16="http://schemas.microsoft.com/office/drawing/2014/main" id="{F9E5234F-F77F-42FC-B495-DFFEACC249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108" t="10814" r="2637" b="85261"/>
          <a:stretch/>
        </p:blipFill>
        <p:spPr bwMode="auto">
          <a:xfrm>
            <a:off x="8405697" y="1457423"/>
            <a:ext cx="288033" cy="221511"/>
          </a:xfrm>
          <a:prstGeom prst="rect">
            <a:avLst/>
          </a:prstGeom>
          <a:noFill/>
          <a:ln w="9525">
            <a:noFill/>
            <a:miter lim="800000"/>
            <a:headEnd/>
            <a:tailEnd/>
          </a:ln>
        </p:spPr>
      </p:pic>
      <p:pic>
        <p:nvPicPr>
          <p:cNvPr id="6" name="図 5">
            <a:extLst>
              <a:ext uri="{FF2B5EF4-FFF2-40B4-BE49-F238E27FC236}">
                <a16:creationId xmlns:a16="http://schemas.microsoft.com/office/drawing/2014/main" id="{77335032-F535-41E9-9CED-D6255F642FF8}"/>
              </a:ext>
            </a:extLst>
          </p:cNvPr>
          <p:cNvPicPr>
            <a:picLocks noChangeAspect="1"/>
          </p:cNvPicPr>
          <p:nvPr/>
        </p:nvPicPr>
        <p:blipFill>
          <a:blip r:embed="rId5"/>
          <a:stretch>
            <a:fillRect/>
          </a:stretch>
        </p:blipFill>
        <p:spPr>
          <a:xfrm>
            <a:off x="7424906" y="1703737"/>
            <a:ext cx="218657" cy="233234"/>
          </a:xfrm>
          <a:prstGeom prst="rect">
            <a:avLst/>
          </a:prstGeom>
          <a:ln>
            <a:noFill/>
          </a:ln>
        </p:spPr>
      </p:pic>
      <p:sp>
        <p:nvSpPr>
          <p:cNvPr id="12293" name="Rectangle 3"/>
          <p:cNvSpPr>
            <a:spLocks noGrp="1" noChangeArrowheads="1"/>
          </p:cNvSpPr>
          <p:nvPr>
            <p:ph type="title"/>
          </p:nvPr>
        </p:nvSpPr>
        <p:spPr>
          <a:xfrm>
            <a:off x="9129" y="95727"/>
            <a:ext cx="8674869" cy="457200"/>
          </a:xfrm>
        </p:spPr>
        <p:txBody>
          <a:bodyPr/>
          <a:lstStyle/>
          <a:p>
            <a:pPr eaLnBrk="1" hangingPunct="1"/>
            <a:r>
              <a:rPr lang="ja-JP" altLang="en-US" sz="3200" u="sng" dirty="0">
                <a:latin typeface="+mn-lt"/>
              </a:rPr>
              <a:t>学習者が閲覧中の</a:t>
            </a:r>
            <a:r>
              <a:rPr lang="en-US" altLang="ja-JP" sz="3200" u="sng" dirty="0">
                <a:latin typeface="+mn-lt"/>
              </a:rPr>
              <a:t>Web</a:t>
            </a:r>
            <a:r>
              <a:rPr lang="ja-JP" altLang="en-US" sz="3200" u="sng" dirty="0">
                <a:latin typeface="+mn-lt"/>
              </a:rPr>
              <a:t>ページ情報を確認する</a:t>
            </a:r>
          </a:p>
        </p:txBody>
      </p:sp>
      <p:sp>
        <p:nvSpPr>
          <p:cNvPr id="12300" name="Text Box 13"/>
          <p:cNvSpPr txBox="1">
            <a:spLocks noChangeArrowheads="1"/>
          </p:cNvSpPr>
          <p:nvPr/>
        </p:nvSpPr>
        <p:spPr bwMode="auto">
          <a:xfrm>
            <a:off x="275236" y="879159"/>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latin typeface="+mn-lt"/>
              </a:rPr>
              <a:t>学習者が </a:t>
            </a:r>
            <a:r>
              <a:rPr lang="en-US" altLang="ja-JP" sz="1400" dirty="0">
                <a:latin typeface="+mn-lt"/>
              </a:rPr>
              <a:t>Chrome </a:t>
            </a:r>
            <a:r>
              <a:rPr lang="ja-JP" altLang="en-US" sz="1400" dirty="0">
                <a:latin typeface="+mn-lt"/>
              </a:rPr>
              <a:t>ブラウザで閲覧中の </a:t>
            </a:r>
            <a:r>
              <a:rPr lang="en-US" altLang="ja-JP" sz="1400" dirty="0">
                <a:latin typeface="+mn-lt"/>
              </a:rPr>
              <a:t>Web </a:t>
            </a:r>
            <a:r>
              <a:rPr lang="ja-JP" altLang="en-US" sz="1400" dirty="0">
                <a:latin typeface="+mn-lt"/>
              </a:rPr>
              <a:t>ページ情報を学習者アイコンに表示することができます。</a:t>
            </a:r>
          </a:p>
        </p:txBody>
      </p:sp>
      <p:sp>
        <p:nvSpPr>
          <p:cNvPr id="12299" name="Oval 7"/>
          <p:cNvSpPr>
            <a:spLocks noChangeArrowheads="1"/>
          </p:cNvSpPr>
          <p:nvPr/>
        </p:nvSpPr>
        <p:spPr bwMode="auto">
          <a:xfrm>
            <a:off x="8431841" y="1449132"/>
            <a:ext cx="243030" cy="238091"/>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39" name="AutoShape 8">
            <a:extLst>
              <a:ext uri="{FF2B5EF4-FFF2-40B4-BE49-F238E27FC236}">
                <a16:creationId xmlns:a16="http://schemas.microsoft.com/office/drawing/2014/main" id="{B8AE7B7D-A2FD-4AD0-9505-9F5AD3E6B48C}"/>
              </a:ext>
            </a:extLst>
          </p:cNvPr>
          <p:cNvSpPr>
            <a:spLocks noChangeArrowheads="1"/>
          </p:cNvSpPr>
          <p:nvPr/>
        </p:nvSpPr>
        <p:spPr bwMode="auto">
          <a:xfrm>
            <a:off x="4959737" y="4025162"/>
            <a:ext cx="3806535" cy="385656"/>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28" name="AutoShape 4">
            <a:extLst>
              <a:ext uri="{FF2B5EF4-FFF2-40B4-BE49-F238E27FC236}">
                <a16:creationId xmlns:a16="http://schemas.microsoft.com/office/drawing/2014/main" id="{764344D1-0FE0-4581-A883-B1733748200A}"/>
              </a:ext>
            </a:extLst>
          </p:cNvPr>
          <p:cNvSpPr>
            <a:spLocks noChangeArrowheads="1"/>
          </p:cNvSpPr>
          <p:nvPr/>
        </p:nvSpPr>
        <p:spPr bwMode="auto">
          <a:xfrm>
            <a:off x="7953123" y="1502036"/>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pic>
        <p:nvPicPr>
          <p:cNvPr id="9" name="図 8">
            <a:extLst>
              <a:ext uri="{FF2B5EF4-FFF2-40B4-BE49-F238E27FC236}">
                <a16:creationId xmlns:a16="http://schemas.microsoft.com/office/drawing/2014/main" id="{CC75813D-C360-4D2D-A192-3BC4FE233505}"/>
              </a:ext>
            </a:extLst>
          </p:cNvPr>
          <p:cNvPicPr>
            <a:picLocks noChangeAspect="1"/>
          </p:cNvPicPr>
          <p:nvPr/>
        </p:nvPicPr>
        <p:blipFill>
          <a:blip r:embed="rId6"/>
          <a:stretch>
            <a:fillRect/>
          </a:stretch>
        </p:blipFill>
        <p:spPr>
          <a:xfrm>
            <a:off x="6715413" y="4502130"/>
            <a:ext cx="1869353" cy="2061786"/>
          </a:xfrm>
          <a:prstGeom prst="rect">
            <a:avLst/>
          </a:prstGeom>
          <a:ln>
            <a:solidFill>
              <a:schemeClr val="bg1">
                <a:lumMod val="65000"/>
              </a:schemeClr>
            </a:solidFill>
          </a:ln>
        </p:spPr>
      </p:pic>
      <p:pic>
        <p:nvPicPr>
          <p:cNvPr id="33" name="Picture 25">
            <a:extLst>
              <a:ext uri="{FF2B5EF4-FFF2-40B4-BE49-F238E27FC236}">
                <a16:creationId xmlns:a16="http://schemas.microsoft.com/office/drawing/2014/main" id="{1EE67F47-8320-4BDB-8AFF-54BC7BE266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108" t="10814" r="2637" b="85261"/>
          <a:stretch/>
        </p:blipFill>
        <p:spPr bwMode="auto">
          <a:xfrm>
            <a:off x="592213" y="1554564"/>
            <a:ext cx="400206" cy="307777"/>
          </a:xfrm>
          <a:prstGeom prst="rect">
            <a:avLst/>
          </a:prstGeom>
          <a:noFill/>
          <a:ln w="9525">
            <a:solidFill>
              <a:schemeClr val="bg1">
                <a:lumMod val="65000"/>
              </a:schemeClr>
            </a:solidFill>
            <a:miter lim="800000"/>
            <a:headEnd/>
            <a:tailEnd/>
          </a:ln>
        </p:spPr>
      </p:pic>
      <p:sp>
        <p:nvSpPr>
          <p:cNvPr id="11" name="矢印: 下 10">
            <a:extLst>
              <a:ext uri="{FF2B5EF4-FFF2-40B4-BE49-F238E27FC236}">
                <a16:creationId xmlns:a16="http://schemas.microsoft.com/office/drawing/2014/main" id="{03407B10-D295-4F00-8601-13B6A753C533}"/>
              </a:ext>
            </a:extLst>
          </p:cNvPr>
          <p:cNvSpPr/>
          <p:nvPr/>
        </p:nvSpPr>
        <p:spPr bwMode="auto">
          <a:xfrm>
            <a:off x="6532120" y="2571270"/>
            <a:ext cx="543813" cy="525583"/>
          </a:xfrm>
          <a:prstGeom prst="downArrow">
            <a:avLst/>
          </a:prstGeom>
          <a:solidFill>
            <a:srgbClr val="FF6600"/>
          </a:solid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1" lang="ja-JP" altLang="en-US" sz="2400" b="1" i="0" u="none" strike="noStrike" cap="none" normalizeH="0" baseline="0">
              <a:ln>
                <a:noFill/>
              </a:ln>
              <a:solidFill>
                <a:srgbClr val="000066"/>
              </a:solidFill>
              <a:effectLst/>
              <a:latin typeface="+mn-lt"/>
              <a:ea typeface="ＭＳ Ｐゴシック" pitchFamily="50" charset="-128"/>
            </a:endParaRPr>
          </a:p>
        </p:txBody>
      </p:sp>
      <p:sp>
        <p:nvSpPr>
          <p:cNvPr id="47" name="AutoShape 8">
            <a:extLst>
              <a:ext uri="{FF2B5EF4-FFF2-40B4-BE49-F238E27FC236}">
                <a16:creationId xmlns:a16="http://schemas.microsoft.com/office/drawing/2014/main" id="{A177FEC9-10AB-459C-B42F-C9E53FB439B4}"/>
              </a:ext>
            </a:extLst>
          </p:cNvPr>
          <p:cNvSpPr>
            <a:spLocks noChangeArrowheads="1"/>
          </p:cNvSpPr>
          <p:nvPr/>
        </p:nvSpPr>
        <p:spPr bwMode="auto">
          <a:xfrm>
            <a:off x="6715413" y="5955418"/>
            <a:ext cx="1852096" cy="378714"/>
          </a:xfrm>
          <a:prstGeom prst="roundRect">
            <a:avLst>
              <a:gd name="adj" fmla="val 9907"/>
            </a:avLst>
          </a:prstGeom>
          <a:noFill/>
          <a:ln w="38100">
            <a:solidFill>
              <a:srgbClr val="FF3300"/>
            </a:solidFill>
            <a:prstDash val="solid"/>
            <a:miter lim="800000"/>
            <a:headEnd/>
            <a:tailEnd/>
          </a:ln>
        </p:spPr>
        <p:txBody>
          <a:bodyPr wrap="none" anchor="ctr"/>
          <a:lstStyle/>
          <a:p>
            <a:pPr algn="ctr" eaLnBrk="1" hangingPunct="1">
              <a:lnSpc>
                <a:spcPct val="90000"/>
              </a:lnSpc>
            </a:pPr>
            <a:endParaRPr lang="ja-JP" altLang="en-US">
              <a:latin typeface="+mn-lt"/>
            </a:endParaRPr>
          </a:p>
        </p:txBody>
      </p:sp>
      <p:sp>
        <p:nvSpPr>
          <p:cNvPr id="48" name="AutoShape 4">
            <a:extLst>
              <a:ext uri="{FF2B5EF4-FFF2-40B4-BE49-F238E27FC236}">
                <a16:creationId xmlns:a16="http://schemas.microsoft.com/office/drawing/2014/main" id="{6EA62E0F-9A59-4E46-A3E2-1B834B4E72AB}"/>
              </a:ext>
            </a:extLst>
          </p:cNvPr>
          <p:cNvSpPr>
            <a:spLocks noChangeArrowheads="1"/>
          </p:cNvSpPr>
          <p:nvPr/>
        </p:nvSpPr>
        <p:spPr bwMode="auto">
          <a:xfrm>
            <a:off x="8504024" y="5520482"/>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49" name="吹き出し: 四角形 48">
            <a:extLst>
              <a:ext uri="{FF2B5EF4-FFF2-40B4-BE49-F238E27FC236}">
                <a16:creationId xmlns:a16="http://schemas.microsoft.com/office/drawing/2014/main" id="{39D9F655-26F4-4664-B268-F2217143FD72}"/>
              </a:ext>
            </a:extLst>
          </p:cNvPr>
          <p:cNvSpPr/>
          <p:nvPr/>
        </p:nvSpPr>
        <p:spPr bwMode="auto">
          <a:xfrm>
            <a:off x="3915102" y="6191539"/>
            <a:ext cx="2536169" cy="484363"/>
          </a:xfrm>
          <a:prstGeom prst="wedgeRectCallout">
            <a:avLst>
              <a:gd name="adj1" fmla="val 59362"/>
              <a:gd name="adj2" fmla="val 20168"/>
            </a:avLst>
          </a:prstGeom>
          <a:solidFill>
            <a:srgbClr val="FF6600"/>
          </a:solid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en-US" altLang="ja-JP" sz="1477" dirty="0">
                <a:solidFill>
                  <a:schemeClr val="bg1"/>
                </a:solidFill>
                <a:latin typeface="+mn-lt"/>
              </a:rPr>
              <a:t>Google Chrome</a:t>
            </a:r>
            <a:r>
              <a:rPr lang="ja-JP" altLang="en-US" sz="1477" dirty="0">
                <a:solidFill>
                  <a:schemeClr val="bg1"/>
                </a:solidFill>
                <a:latin typeface="+mn-lt"/>
              </a:rPr>
              <a:t>で</a:t>
            </a:r>
            <a:endParaRPr lang="en-US" altLang="ja-JP" sz="1477" dirty="0">
              <a:solidFill>
                <a:schemeClr val="bg1"/>
              </a:solidFill>
              <a:latin typeface="+mn-lt"/>
            </a:endParaRPr>
          </a:p>
          <a:p>
            <a:pPr algn="ctr" eaLnBrk="1" hangingPunct="1">
              <a:lnSpc>
                <a:spcPct val="90000"/>
              </a:lnSpc>
            </a:pPr>
            <a:r>
              <a:rPr lang="ja-JP" altLang="en-US" sz="1477" dirty="0">
                <a:solidFill>
                  <a:schemeClr val="bg1"/>
                </a:solidFill>
                <a:latin typeface="+mn-lt"/>
              </a:rPr>
              <a:t>開いている</a:t>
            </a:r>
            <a:r>
              <a:rPr lang="en-US" altLang="ja-JP" sz="1477" dirty="0">
                <a:solidFill>
                  <a:schemeClr val="bg1"/>
                </a:solidFill>
                <a:latin typeface="+mn-lt"/>
              </a:rPr>
              <a:t>Web</a:t>
            </a:r>
            <a:r>
              <a:rPr lang="ja-JP" altLang="en-US" sz="1477" dirty="0">
                <a:solidFill>
                  <a:schemeClr val="bg1"/>
                </a:solidFill>
                <a:latin typeface="+mn-lt"/>
              </a:rPr>
              <a:t>ページアイコン</a:t>
            </a:r>
          </a:p>
        </p:txBody>
      </p:sp>
      <p:sp>
        <p:nvSpPr>
          <p:cNvPr id="51" name="AutoShape 8">
            <a:extLst>
              <a:ext uri="{FF2B5EF4-FFF2-40B4-BE49-F238E27FC236}">
                <a16:creationId xmlns:a16="http://schemas.microsoft.com/office/drawing/2014/main" id="{F2BC2F8E-B13D-4BEA-9603-51EA27C20BE3}"/>
              </a:ext>
            </a:extLst>
          </p:cNvPr>
          <p:cNvSpPr>
            <a:spLocks noChangeArrowheads="1"/>
          </p:cNvSpPr>
          <p:nvPr/>
        </p:nvSpPr>
        <p:spPr bwMode="auto">
          <a:xfrm>
            <a:off x="6715414" y="6371088"/>
            <a:ext cx="1852096" cy="192828"/>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52" name="AutoShape 8">
            <a:extLst>
              <a:ext uri="{FF2B5EF4-FFF2-40B4-BE49-F238E27FC236}">
                <a16:creationId xmlns:a16="http://schemas.microsoft.com/office/drawing/2014/main" id="{FA32EE46-95CB-4A95-BC8E-FAC32923B33E}"/>
              </a:ext>
            </a:extLst>
          </p:cNvPr>
          <p:cNvSpPr>
            <a:spLocks noChangeArrowheads="1"/>
          </p:cNvSpPr>
          <p:nvPr/>
        </p:nvSpPr>
        <p:spPr bwMode="auto">
          <a:xfrm>
            <a:off x="114206" y="3590013"/>
            <a:ext cx="4710993" cy="2522559"/>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pic>
        <p:nvPicPr>
          <p:cNvPr id="55" name="図 54">
            <a:extLst>
              <a:ext uri="{FF2B5EF4-FFF2-40B4-BE49-F238E27FC236}">
                <a16:creationId xmlns:a16="http://schemas.microsoft.com/office/drawing/2014/main" id="{55051C77-5A3C-406E-9D63-18C59EECEBF2}"/>
              </a:ext>
            </a:extLst>
          </p:cNvPr>
          <p:cNvPicPr>
            <a:picLocks noChangeAspect="1"/>
          </p:cNvPicPr>
          <p:nvPr/>
        </p:nvPicPr>
        <p:blipFill rotWithShape="1">
          <a:blip r:embed="rId6"/>
          <a:srcRect t="51542"/>
          <a:stretch/>
        </p:blipFill>
        <p:spPr>
          <a:xfrm>
            <a:off x="270076" y="4852443"/>
            <a:ext cx="1448584" cy="774205"/>
          </a:xfrm>
          <a:prstGeom prst="rect">
            <a:avLst/>
          </a:prstGeom>
          <a:ln>
            <a:solidFill>
              <a:schemeClr val="bg1">
                <a:lumMod val="65000"/>
              </a:schemeClr>
            </a:solidFill>
          </a:ln>
        </p:spPr>
      </p:pic>
      <p:pic>
        <p:nvPicPr>
          <p:cNvPr id="13" name="図 12">
            <a:extLst>
              <a:ext uri="{FF2B5EF4-FFF2-40B4-BE49-F238E27FC236}">
                <a16:creationId xmlns:a16="http://schemas.microsoft.com/office/drawing/2014/main" id="{19B8352C-FBB1-4FDE-9B5A-901C76C97A58}"/>
              </a:ext>
            </a:extLst>
          </p:cNvPr>
          <p:cNvPicPr>
            <a:picLocks noChangeAspect="1"/>
          </p:cNvPicPr>
          <p:nvPr/>
        </p:nvPicPr>
        <p:blipFill>
          <a:blip r:embed="rId7"/>
          <a:stretch>
            <a:fillRect/>
          </a:stretch>
        </p:blipFill>
        <p:spPr>
          <a:xfrm>
            <a:off x="2469702" y="4615862"/>
            <a:ext cx="2140823" cy="1339555"/>
          </a:xfrm>
          <a:prstGeom prst="rect">
            <a:avLst/>
          </a:prstGeom>
        </p:spPr>
      </p:pic>
      <p:sp>
        <p:nvSpPr>
          <p:cNvPr id="56" name="AutoShape 8">
            <a:extLst>
              <a:ext uri="{FF2B5EF4-FFF2-40B4-BE49-F238E27FC236}">
                <a16:creationId xmlns:a16="http://schemas.microsoft.com/office/drawing/2014/main" id="{FD9895B4-5631-4F89-A2D5-DB198D14C40E}"/>
              </a:ext>
            </a:extLst>
          </p:cNvPr>
          <p:cNvSpPr>
            <a:spLocks noChangeArrowheads="1"/>
          </p:cNvSpPr>
          <p:nvPr/>
        </p:nvSpPr>
        <p:spPr bwMode="auto">
          <a:xfrm>
            <a:off x="261339" y="5157192"/>
            <a:ext cx="1481982" cy="370383"/>
          </a:xfrm>
          <a:prstGeom prst="roundRect">
            <a:avLst>
              <a:gd name="adj" fmla="val 9907"/>
            </a:avLst>
          </a:prstGeom>
          <a:noFill/>
          <a:ln w="38100">
            <a:solidFill>
              <a:srgbClr val="FF3300"/>
            </a:solidFill>
            <a:prstDash val="solid"/>
            <a:miter lim="800000"/>
            <a:headEnd/>
            <a:tailEnd/>
          </a:ln>
        </p:spPr>
        <p:txBody>
          <a:bodyPr wrap="none" anchor="ctr"/>
          <a:lstStyle/>
          <a:p>
            <a:pPr algn="ctr" eaLnBrk="1" hangingPunct="1">
              <a:lnSpc>
                <a:spcPct val="90000"/>
              </a:lnSpc>
            </a:pPr>
            <a:endParaRPr lang="ja-JP" altLang="en-US">
              <a:latin typeface="+mn-lt"/>
            </a:endParaRPr>
          </a:p>
        </p:txBody>
      </p:sp>
      <p:sp>
        <p:nvSpPr>
          <p:cNvPr id="57" name="矢印: 下 56">
            <a:extLst>
              <a:ext uri="{FF2B5EF4-FFF2-40B4-BE49-F238E27FC236}">
                <a16:creationId xmlns:a16="http://schemas.microsoft.com/office/drawing/2014/main" id="{9A9C297A-BBA5-4188-8205-E3F299324618}"/>
              </a:ext>
            </a:extLst>
          </p:cNvPr>
          <p:cNvSpPr/>
          <p:nvPr/>
        </p:nvSpPr>
        <p:spPr bwMode="auto">
          <a:xfrm rot="16200000">
            <a:off x="1866277" y="4976753"/>
            <a:ext cx="543813" cy="525583"/>
          </a:xfrm>
          <a:prstGeom prst="downArrow">
            <a:avLst/>
          </a:prstGeom>
          <a:solidFill>
            <a:srgbClr val="FF6600"/>
          </a:solid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1" lang="ja-JP" altLang="en-US" sz="2400" b="1" i="0" u="none" strike="noStrike" cap="none" normalizeH="0" baseline="0">
              <a:ln>
                <a:noFill/>
              </a:ln>
              <a:solidFill>
                <a:srgbClr val="000066"/>
              </a:solidFill>
              <a:effectLst/>
              <a:latin typeface="+mn-lt"/>
              <a:ea typeface="ＭＳ Ｐゴシック" pitchFamily="50" charset="-128"/>
            </a:endParaRPr>
          </a:p>
        </p:txBody>
      </p:sp>
      <p:sp>
        <p:nvSpPr>
          <p:cNvPr id="58" name="Text Box 8">
            <a:extLst>
              <a:ext uri="{FF2B5EF4-FFF2-40B4-BE49-F238E27FC236}">
                <a16:creationId xmlns:a16="http://schemas.microsoft.com/office/drawing/2014/main" id="{C05380B2-4B3B-466A-B141-02A01D03454D}"/>
              </a:ext>
            </a:extLst>
          </p:cNvPr>
          <p:cNvSpPr txBox="1">
            <a:spLocks noChangeArrowheads="1"/>
          </p:cNvSpPr>
          <p:nvPr/>
        </p:nvSpPr>
        <p:spPr bwMode="auto">
          <a:xfrm>
            <a:off x="248446" y="4077072"/>
            <a:ext cx="4442511" cy="490006"/>
          </a:xfrm>
          <a:prstGeom prst="rect">
            <a:avLst/>
          </a:prstGeom>
          <a:noFill/>
          <a:ln w="9525">
            <a:noFill/>
            <a:miter lim="800000"/>
            <a:headEnd/>
            <a:tailEnd/>
          </a:ln>
        </p:spPr>
        <p:txBody>
          <a:bodyPr wrap="square">
            <a:spAutoFit/>
          </a:bodyPr>
          <a:lstStyle/>
          <a:p>
            <a:pPr eaLnBrk="1" hangingPunct="1">
              <a:spcBef>
                <a:spcPts val="0"/>
              </a:spcBef>
            </a:pPr>
            <a:r>
              <a:rPr lang="en-US" altLang="ja-JP" sz="1292" b="0" dirty="0">
                <a:solidFill>
                  <a:srgbClr val="000000"/>
                </a:solidFill>
                <a:latin typeface="+mn-lt"/>
              </a:rPr>
              <a:t>Google Classroom </a:t>
            </a:r>
            <a:r>
              <a:rPr lang="ja-JP" altLang="en-US" sz="1292" b="0" dirty="0">
                <a:solidFill>
                  <a:srgbClr val="000000"/>
                </a:solidFill>
                <a:latin typeface="+mn-lt"/>
              </a:rPr>
              <a:t>で学習者に共有した </a:t>
            </a:r>
            <a:r>
              <a:rPr lang="en-US" altLang="ja-JP" sz="1292" b="0" dirty="0" err="1">
                <a:solidFill>
                  <a:srgbClr val="000000"/>
                </a:solidFill>
                <a:latin typeface="+mn-lt"/>
              </a:rPr>
              <a:t>Googe</a:t>
            </a:r>
            <a:r>
              <a:rPr lang="en-US" altLang="ja-JP" sz="1292" b="0" dirty="0">
                <a:solidFill>
                  <a:srgbClr val="000000"/>
                </a:solidFill>
                <a:latin typeface="+mn-lt"/>
              </a:rPr>
              <a:t> </a:t>
            </a:r>
            <a:r>
              <a:rPr lang="ja-JP" altLang="en-US" sz="1292" b="0" dirty="0">
                <a:solidFill>
                  <a:srgbClr val="000000"/>
                </a:solidFill>
                <a:latin typeface="+mn-lt"/>
              </a:rPr>
              <a:t>ドキュメントを開いた場合は、学習者と協働編集をすることができます。</a:t>
            </a:r>
            <a:endParaRPr lang="en-US" altLang="ja-JP" sz="1292" b="0" dirty="0">
              <a:solidFill>
                <a:srgbClr val="000000"/>
              </a:solidFill>
              <a:latin typeface="+mn-lt"/>
            </a:endParaRPr>
          </a:p>
        </p:txBody>
      </p:sp>
      <p:grpSp>
        <p:nvGrpSpPr>
          <p:cNvPr id="16" name="グループ化 15">
            <a:extLst>
              <a:ext uri="{FF2B5EF4-FFF2-40B4-BE49-F238E27FC236}">
                <a16:creationId xmlns:a16="http://schemas.microsoft.com/office/drawing/2014/main" id="{EF1573BF-3EC2-4722-8045-E7F9650C4407}"/>
              </a:ext>
            </a:extLst>
          </p:cNvPr>
          <p:cNvGrpSpPr/>
          <p:nvPr/>
        </p:nvGrpSpPr>
        <p:grpSpPr>
          <a:xfrm>
            <a:off x="427385" y="3415033"/>
            <a:ext cx="1119743" cy="369332"/>
            <a:chOff x="412736" y="3087947"/>
            <a:chExt cx="1119743" cy="369332"/>
          </a:xfrm>
        </p:grpSpPr>
        <p:sp>
          <p:nvSpPr>
            <p:cNvPr id="59" name="Text Box 11">
              <a:extLst>
                <a:ext uri="{FF2B5EF4-FFF2-40B4-BE49-F238E27FC236}">
                  <a16:creationId xmlns:a16="http://schemas.microsoft.com/office/drawing/2014/main" id="{3100DB9A-89F1-41D9-84F5-660BDADF7F28}"/>
                </a:ext>
              </a:extLst>
            </p:cNvPr>
            <p:cNvSpPr txBox="1">
              <a:spLocks noChangeArrowheads="1"/>
            </p:cNvSpPr>
            <p:nvPr/>
          </p:nvSpPr>
          <p:spPr bwMode="auto">
            <a:xfrm>
              <a:off x="452359" y="3087947"/>
              <a:ext cx="1080120" cy="369332"/>
            </a:xfrm>
            <a:prstGeom prst="rect">
              <a:avLst/>
            </a:prstGeom>
            <a:solidFill>
              <a:schemeClr val="bg1"/>
            </a:solidFill>
            <a:ln w="9525">
              <a:noFill/>
              <a:miter lim="800000"/>
              <a:headEnd/>
              <a:tailEnd/>
            </a:ln>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r">
                <a:spcBef>
                  <a:spcPct val="50000"/>
                </a:spcBef>
              </a:pPr>
              <a:r>
                <a:rPr lang="ja-JP" altLang="en-US" sz="1800" dirty="0">
                  <a:latin typeface="+mn-lt"/>
                </a:rPr>
                <a:t>ポイント</a:t>
              </a:r>
            </a:p>
          </p:txBody>
        </p:sp>
        <p:pic>
          <p:nvPicPr>
            <p:cNvPr id="60" name="グラフィックス 59" descr="電球">
              <a:extLst>
                <a:ext uri="{FF2B5EF4-FFF2-40B4-BE49-F238E27FC236}">
                  <a16:creationId xmlns:a16="http://schemas.microsoft.com/office/drawing/2014/main" id="{64D6ED3D-50BC-43A6-9175-C81E41AA3C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2736" y="3092674"/>
              <a:ext cx="310185" cy="310185"/>
            </a:xfrm>
            <a:prstGeom prst="rect">
              <a:avLst/>
            </a:prstGeom>
          </p:spPr>
        </p:pic>
      </p:grpSp>
    </p:spTree>
    <p:extLst>
      <p:ext uri="{BB962C8B-B14F-4D97-AF65-F5344CB8AC3E}">
        <p14:creationId xmlns:p14="http://schemas.microsoft.com/office/powerpoint/2010/main" val="225729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BE22DA6-CB3B-4DCB-81B9-6DF17D4F48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7168" y="3515700"/>
            <a:ext cx="1461957" cy="2215881"/>
          </a:xfrm>
          <a:prstGeom prst="rect">
            <a:avLst/>
          </a:prstGeom>
          <a:ln>
            <a:solidFill>
              <a:schemeClr val="bg1">
                <a:lumMod val="65000"/>
              </a:schemeClr>
            </a:solidFill>
          </a:ln>
        </p:spPr>
      </p:pic>
      <p:pic>
        <p:nvPicPr>
          <p:cNvPr id="31" name="図 30">
            <a:extLst>
              <a:ext uri="{FF2B5EF4-FFF2-40B4-BE49-F238E27FC236}">
                <a16:creationId xmlns:a16="http://schemas.microsoft.com/office/drawing/2014/main" id="{9AA9756C-903D-48B3-994B-EF986FD3E71D}"/>
              </a:ext>
            </a:extLst>
          </p:cNvPr>
          <p:cNvPicPr>
            <a:picLocks noChangeAspect="1"/>
          </p:cNvPicPr>
          <p:nvPr/>
        </p:nvPicPr>
        <p:blipFill rotWithShape="1">
          <a:blip r:embed="rId4">
            <a:extLst>
              <a:ext uri="{28A0092B-C50C-407E-A947-70E740481C1C}">
                <a14:useLocalDpi xmlns:a14="http://schemas.microsoft.com/office/drawing/2010/main" val="0"/>
              </a:ext>
            </a:extLst>
          </a:blip>
          <a:srcRect l="84131" t="2" r="6743" b="-2"/>
          <a:stretch/>
        </p:blipFill>
        <p:spPr>
          <a:xfrm>
            <a:off x="1312376" y="3474805"/>
            <a:ext cx="285795" cy="330408"/>
          </a:xfrm>
          <a:prstGeom prst="rect">
            <a:avLst/>
          </a:prstGeom>
        </p:spPr>
      </p:pic>
      <p:sp>
        <p:nvSpPr>
          <p:cNvPr id="29" name="Text Box 8">
            <a:extLst>
              <a:ext uri="{FF2B5EF4-FFF2-40B4-BE49-F238E27FC236}">
                <a16:creationId xmlns:a16="http://schemas.microsoft.com/office/drawing/2014/main" id="{8AE18027-44C4-43C1-8833-7325185DC052}"/>
              </a:ext>
            </a:extLst>
          </p:cNvPr>
          <p:cNvSpPr txBox="1">
            <a:spLocks noChangeArrowheads="1"/>
          </p:cNvSpPr>
          <p:nvPr/>
        </p:nvSpPr>
        <p:spPr bwMode="auto">
          <a:xfrm>
            <a:off x="1678945" y="3437484"/>
            <a:ext cx="3098695" cy="1484189"/>
          </a:xfrm>
          <a:prstGeom prst="rect">
            <a:avLst/>
          </a:prstGeom>
          <a:noFill/>
          <a:ln w="9525">
            <a:noFill/>
            <a:miter lim="800000"/>
            <a:headEnd/>
            <a:tailEnd/>
          </a:ln>
        </p:spPr>
        <p:txBody>
          <a:bodyPr wrap="square">
            <a:spAutoFit/>
          </a:bodyPr>
          <a:lstStyle/>
          <a:p>
            <a:pPr eaLnBrk="1" hangingPunct="1">
              <a:spcBef>
                <a:spcPts val="0"/>
              </a:spcBef>
            </a:pPr>
            <a:r>
              <a:rPr lang="ja-JP" altLang="en-US" sz="1292" b="0" dirty="0">
                <a:solidFill>
                  <a:srgbClr val="000000"/>
                </a:solidFill>
                <a:latin typeface="+mn-lt"/>
              </a:rPr>
              <a:t>モニタ中に［　　　　］をクリックすると、より詳しい</a:t>
            </a:r>
            <a:r>
              <a:rPr lang="en-US" altLang="ja-JP" sz="1292" b="0" dirty="0">
                <a:solidFill>
                  <a:srgbClr val="000000"/>
                </a:solidFill>
                <a:latin typeface="+mn-lt"/>
              </a:rPr>
              <a:t>Web</a:t>
            </a:r>
            <a:r>
              <a:rPr lang="ja-JP" altLang="en-US" sz="1292" b="0" dirty="0">
                <a:solidFill>
                  <a:srgbClr val="000000"/>
                </a:solidFill>
                <a:latin typeface="+mn-lt"/>
              </a:rPr>
              <a:t>ページの情報を確認することができます。</a:t>
            </a:r>
            <a:endParaRPr lang="en-US" altLang="ja-JP" sz="1292" b="0" dirty="0">
              <a:solidFill>
                <a:srgbClr val="000000"/>
              </a:solidFill>
              <a:latin typeface="+mn-lt"/>
            </a:endParaRPr>
          </a:p>
          <a:p>
            <a:pPr eaLnBrk="1" hangingPunct="1">
              <a:spcBef>
                <a:spcPts val="0"/>
              </a:spcBef>
            </a:pPr>
            <a:endParaRPr lang="en-US" altLang="ja-JP" sz="1292" b="0" dirty="0">
              <a:solidFill>
                <a:srgbClr val="000000"/>
              </a:solidFill>
              <a:latin typeface="+mn-lt"/>
            </a:endParaRPr>
          </a:p>
          <a:p>
            <a:pPr eaLnBrk="1" hangingPunct="1">
              <a:spcBef>
                <a:spcPts val="0"/>
              </a:spcBef>
            </a:pPr>
            <a:r>
              <a:rPr lang="en-US" altLang="ja-JP" sz="1292" b="0" dirty="0">
                <a:solidFill>
                  <a:srgbClr val="000000"/>
                </a:solidFill>
                <a:latin typeface="+mn-lt"/>
              </a:rPr>
              <a:t>※</a:t>
            </a:r>
            <a:r>
              <a:rPr lang="ja-JP" altLang="en-US" sz="1292" b="0" dirty="0">
                <a:solidFill>
                  <a:srgbClr val="000000"/>
                </a:solidFill>
                <a:latin typeface="+mn-lt"/>
              </a:rPr>
              <a:t>［</a:t>
            </a:r>
            <a:r>
              <a:rPr lang="en-US" altLang="ja-JP" sz="1292" dirty="0">
                <a:solidFill>
                  <a:srgbClr val="000000"/>
                </a:solidFill>
                <a:latin typeface="+mn-lt"/>
              </a:rPr>
              <a:t>×</a:t>
            </a:r>
            <a:r>
              <a:rPr lang="ja-JP" altLang="en-US" sz="1292" b="0" dirty="0">
                <a:solidFill>
                  <a:srgbClr val="000000"/>
                </a:solidFill>
                <a:latin typeface="+mn-lt"/>
              </a:rPr>
              <a:t>］ボタンをクリックすることで学習者</a:t>
            </a:r>
            <a:endParaRPr lang="en-US" altLang="ja-JP" sz="1292" b="0" dirty="0">
              <a:solidFill>
                <a:srgbClr val="000000"/>
              </a:solidFill>
              <a:latin typeface="+mn-lt"/>
            </a:endParaRPr>
          </a:p>
          <a:p>
            <a:pPr eaLnBrk="1" hangingPunct="1">
              <a:spcBef>
                <a:spcPts val="0"/>
              </a:spcBef>
            </a:pPr>
            <a:r>
              <a:rPr lang="ja-JP" altLang="en-US" sz="1292" b="0" dirty="0">
                <a:solidFill>
                  <a:srgbClr val="000000"/>
                </a:solidFill>
                <a:latin typeface="+mn-lt"/>
              </a:rPr>
              <a:t>　が閲覧している</a:t>
            </a:r>
            <a:r>
              <a:rPr lang="en-US" altLang="ja-JP" sz="1292" b="0" dirty="0">
                <a:solidFill>
                  <a:srgbClr val="000000"/>
                </a:solidFill>
                <a:latin typeface="+mn-lt"/>
              </a:rPr>
              <a:t>Web</a:t>
            </a:r>
            <a:r>
              <a:rPr lang="ja-JP" altLang="en-US" sz="1292" b="0" dirty="0">
                <a:solidFill>
                  <a:srgbClr val="000000"/>
                </a:solidFill>
                <a:latin typeface="+mn-lt"/>
              </a:rPr>
              <a:t>ページを閉じること</a:t>
            </a:r>
            <a:endParaRPr lang="en-US" altLang="ja-JP" sz="1292" b="0" dirty="0">
              <a:solidFill>
                <a:srgbClr val="000000"/>
              </a:solidFill>
              <a:latin typeface="+mn-lt"/>
            </a:endParaRPr>
          </a:p>
          <a:p>
            <a:pPr eaLnBrk="1" hangingPunct="1">
              <a:spcBef>
                <a:spcPts val="0"/>
              </a:spcBef>
            </a:pPr>
            <a:r>
              <a:rPr lang="ja-JP" altLang="en-US" sz="1292" b="0" dirty="0">
                <a:solidFill>
                  <a:srgbClr val="000000"/>
                </a:solidFill>
                <a:latin typeface="+mn-lt"/>
              </a:rPr>
              <a:t>　ができます。</a:t>
            </a:r>
            <a:endParaRPr lang="en-US" altLang="ja-JP" sz="1292" b="0" dirty="0">
              <a:solidFill>
                <a:srgbClr val="000000"/>
              </a:solidFill>
              <a:latin typeface="+mn-lt"/>
            </a:endParaRPr>
          </a:p>
        </p:txBody>
      </p:sp>
      <p:pic>
        <p:nvPicPr>
          <p:cNvPr id="14" name="Picture 25">
            <a:extLst>
              <a:ext uri="{FF2B5EF4-FFF2-40B4-BE49-F238E27FC236}">
                <a16:creationId xmlns:a16="http://schemas.microsoft.com/office/drawing/2014/main" id="{0318C9C8-6497-4A81-9545-FE27ECC0B7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855546" y="1010401"/>
            <a:ext cx="3955231" cy="2523488"/>
          </a:xfrm>
          <a:prstGeom prst="rect">
            <a:avLst/>
          </a:prstGeom>
          <a:noFill/>
          <a:ln w="9525">
            <a:solidFill>
              <a:schemeClr val="bg1">
                <a:lumMod val="65000"/>
              </a:schemeClr>
            </a:solidFill>
            <a:miter lim="800000"/>
            <a:headEnd/>
            <a:tailEnd/>
          </a:ln>
        </p:spPr>
      </p:pic>
      <p:sp>
        <p:nvSpPr>
          <p:cNvPr id="13317" name="Rectangle 2"/>
          <p:cNvSpPr>
            <a:spLocks noGrp="1" noChangeArrowheads="1"/>
          </p:cNvSpPr>
          <p:nvPr>
            <p:ph type="title"/>
          </p:nvPr>
        </p:nvSpPr>
        <p:spPr>
          <a:xfrm>
            <a:off x="0" y="41646"/>
            <a:ext cx="6877050" cy="457200"/>
          </a:xfrm>
        </p:spPr>
        <p:txBody>
          <a:bodyPr/>
          <a:lstStyle/>
          <a:p>
            <a:pPr eaLnBrk="1" hangingPunct="1"/>
            <a:r>
              <a:rPr lang="ja-JP" altLang="en-US" sz="3200" u="sng" dirty="0">
                <a:latin typeface="+mn-lt"/>
              </a:rPr>
              <a:t>学習者画面のモニタ</a:t>
            </a:r>
          </a:p>
        </p:txBody>
      </p:sp>
      <p:sp>
        <p:nvSpPr>
          <p:cNvPr id="21" name="Text Box 8">
            <a:extLst>
              <a:ext uri="{FF2B5EF4-FFF2-40B4-BE49-F238E27FC236}">
                <a16:creationId xmlns:a16="http://schemas.microsoft.com/office/drawing/2014/main" id="{C7C7DE6C-F29E-4470-BFA6-40E60861A25A}"/>
              </a:ext>
            </a:extLst>
          </p:cNvPr>
          <p:cNvSpPr txBox="1">
            <a:spLocks noChangeArrowheads="1"/>
          </p:cNvSpPr>
          <p:nvPr/>
        </p:nvSpPr>
        <p:spPr bwMode="auto">
          <a:xfrm>
            <a:off x="269100" y="1268760"/>
            <a:ext cx="3997325" cy="1424172"/>
          </a:xfrm>
          <a:prstGeom prst="rect">
            <a:avLst/>
          </a:prstGeom>
          <a:noFill/>
          <a:ln w="9525">
            <a:noFill/>
            <a:miter lim="800000"/>
            <a:headEnd/>
            <a:tailEnd/>
          </a:ln>
        </p:spPr>
        <p:txBody>
          <a:bodyPr>
            <a:spAutoFit/>
          </a:bodyPr>
          <a:lstStyle/>
          <a:p>
            <a:pPr marL="187324" indent="-187324" eaLnBrk="1" hangingPunct="1">
              <a:spcBef>
                <a:spcPct val="50000"/>
              </a:spcBef>
            </a:pPr>
            <a:r>
              <a:rPr lang="ja-JP" altLang="en-US" sz="1292" b="0" dirty="0">
                <a:solidFill>
                  <a:srgbClr val="000000"/>
                </a:solidFill>
                <a:latin typeface="+mn-lt"/>
              </a:rPr>
              <a:t>１．学習者アイコンをダブルクリック、または右上の　　　［　　　　］をクリック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学習者画面が拡大表示されます。</a:t>
            </a:r>
            <a:endParaRPr lang="ja-JP" altLang="en-US" sz="1292"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２．モニタを終了するには［ </a:t>
            </a:r>
            <a:r>
              <a:rPr lang="en-US" altLang="ja-JP" sz="1292" dirty="0">
                <a:solidFill>
                  <a:srgbClr val="000000"/>
                </a:solidFill>
                <a:latin typeface="+mn-lt"/>
              </a:rPr>
              <a:t>×</a:t>
            </a:r>
            <a:r>
              <a:rPr lang="en-US" altLang="ja-JP" sz="1292" b="0" dirty="0">
                <a:solidFill>
                  <a:srgbClr val="000000"/>
                </a:solidFill>
                <a:latin typeface="+mn-lt"/>
              </a:rPr>
              <a:t> </a:t>
            </a:r>
            <a:r>
              <a:rPr lang="ja-JP" altLang="en-US" sz="1292" b="0" dirty="0">
                <a:solidFill>
                  <a:srgbClr val="000000"/>
                </a:solidFill>
                <a:latin typeface="+mn-lt"/>
              </a:rPr>
              <a:t>］ボタンをクリック</a:t>
            </a:r>
          </a:p>
          <a:p>
            <a:pPr marL="187324" indent="-187324" eaLnBrk="1" hangingPunct="1">
              <a:lnSpc>
                <a:spcPct val="60000"/>
              </a:lnSpc>
              <a:spcBef>
                <a:spcPct val="50000"/>
              </a:spcBef>
            </a:pPr>
            <a:r>
              <a:rPr lang="ja-JP" altLang="en-US" sz="1292" b="0" dirty="0">
                <a:solidFill>
                  <a:srgbClr val="000000"/>
                </a:solidFill>
                <a:latin typeface="+mn-lt"/>
              </a:rPr>
              <a:t>　</a:t>
            </a:r>
            <a:endParaRPr lang="en-US" altLang="ja-JP" sz="1292" b="0" dirty="0">
              <a:solidFill>
                <a:srgbClr val="000000"/>
              </a:solidFill>
              <a:latin typeface="+mn-lt"/>
            </a:endParaRPr>
          </a:p>
        </p:txBody>
      </p:sp>
      <p:sp>
        <p:nvSpPr>
          <p:cNvPr id="22" name="Text Box 13">
            <a:extLst>
              <a:ext uri="{FF2B5EF4-FFF2-40B4-BE49-F238E27FC236}">
                <a16:creationId xmlns:a16="http://schemas.microsoft.com/office/drawing/2014/main" id="{8279802B-B686-4C3D-B86B-FB2FE32FAF6D}"/>
              </a:ext>
            </a:extLst>
          </p:cNvPr>
          <p:cNvSpPr txBox="1">
            <a:spLocks noChangeArrowheads="1"/>
          </p:cNvSpPr>
          <p:nvPr/>
        </p:nvSpPr>
        <p:spPr bwMode="auto">
          <a:xfrm>
            <a:off x="207168" y="610802"/>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solidFill>
                  <a:srgbClr val="000000"/>
                </a:solidFill>
                <a:latin typeface="+mn-lt"/>
              </a:rPr>
              <a:t>学習者画面を拡大表示してモニタリングすることができます。</a:t>
            </a:r>
            <a:endParaRPr lang="ja-JP" altLang="en-US" sz="1292" dirty="0">
              <a:solidFill>
                <a:srgbClr val="000000"/>
              </a:solidFill>
              <a:latin typeface="+mn-lt"/>
            </a:endParaRPr>
          </a:p>
        </p:txBody>
      </p:sp>
      <p:sp>
        <p:nvSpPr>
          <p:cNvPr id="7" name="AutoShape 8">
            <a:extLst>
              <a:ext uri="{FF2B5EF4-FFF2-40B4-BE49-F238E27FC236}">
                <a16:creationId xmlns:a16="http://schemas.microsoft.com/office/drawing/2014/main" id="{C09A4E3E-3021-446C-A22B-5A1CE6D94C6D}"/>
              </a:ext>
            </a:extLst>
          </p:cNvPr>
          <p:cNvSpPr>
            <a:spLocks noChangeArrowheads="1"/>
          </p:cNvSpPr>
          <p:nvPr/>
        </p:nvSpPr>
        <p:spPr bwMode="auto">
          <a:xfrm>
            <a:off x="4895645" y="1408250"/>
            <a:ext cx="936104" cy="745723"/>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8" name="AutoShape 4">
            <a:extLst>
              <a:ext uri="{FF2B5EF4-FFF2-40B4-BE49-F238E27FC236}">
                <a16:creationId xmlns:a16="http://schemas.microsoft.com/office/drawing/2014/main" id="{01C676E2-C82E-469D-8C70-7600131AA15F}"/>
              </a:ext>
            </a:extLst>
          </p:cNvPr>
          <p:cNvSpPr>
            <a:spLocks noChangeArrowheads="1"/>
          </p:cNvSpPr>
          <p:nvPr/>
        </p:nvSpPr>
        <p:spPr bwMode="auto">
          <a:xfrm>
            <a:off x="6012160" y="973315"/>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a:solidFill>
                  <a:schemeClr val="bg1"/>
                </a:solidFill>
                <a:latin typeface="+mn-lt"/>
              </a:rPr>
              <a:t>１</a:t>
            </a:r>
          </a:p>
        </p:txBody>
      </p:sp>
      <p:pic>
        <p:nvPicPr>
          <p:cNvPr id="2" name="図 1">
            <a:extLst>
              <a:ext uri="{FF2B5EF4-FFF2-40B4-BE49-F238E27FC236}">
                <a16:creationId xmlns:a16="http://schemas.microsoft.com/office/drawing/2014/main" id="{A8EC2950-F20F-4A49-8F9F-B28681C59282}"/>
              </a:ext>
            </a:extLst>
          </p:cNvPr>
          <p:cNvPicPr>
            <a:picLocks noChangeAspect="1"/>
          </p:cNvPicPr>
          <p:nvPr/>
        </p:nvPicPr>
        <p:blipFill>
          <a:blip r:embed="rId6"/>
          <a:stretch>
            <a:fillRect/>
          </a:stretch>
        </p:blipFill>
        <p:spPr>
          <a:xfrm>
            <a:off x="728681" y="1518210"/>
            <a:ext cx="243861" cy="243861"/>
          </a:xfrm>
          <a:prstGeom prst="rect">
            <a:avLst/>
          </a:prstGeom>
        </p:spPr>
      </p:pic>
      <p:pic>
        <p:nvPicPr>
          <p:cNvPr id="3" name="図 2">
            <a:extLst>
              <a:ext uri="{FF2B5EF4-FFF2-40B4-BE49-F238E27FC236}">
                <a16:creationId xmlns:a16="http://schemas.microsoft.com/office/drawing/2014/main" id="{9C2E100E-E131-4C08-967A-E1F7EB282276}"/>
              </a:ext>
            </a:extLst>
          </p:cNvPr>
          <p:cNvPicPr>
            <a:picLocks noChangeAspect="1"/>
          </p:cNvPicPr>
          <p:nvPr/>
        </p:nvPicPr>
        <p:blipFill>
          <a:blip r:embed="rId7"/>
          <a:stretch>
            <a:fillRect/>
          </a:stretch>
        </p:blipFill>
        <p:spPr>
          <a:xfrm>
            <a:off x="4855546" y="3829374"/>
            <a:ext cx="3955231" cy="2349140"/>
          </a:xfrm>
          <a:prstGeom prst="rect">
            <a:avLst/>
          </a:prstGeom>
          <a:ln>
            <a:solidFill>
              <a:schemeClr val="bg1">
                <a:lumMod val="65000"/>
              </a:schemeClr>
            </a:solidFill>
          </a:ln>
        </p:spPr>
      </p:pic>
      <p:sp>
        <p:nvSpPr>
          <p:cNvPr id="11" name="AutoShape 8">
            <a:extLst>
              <a:ext uri="{FF2B5EF4-FFF2-40B4-BE49-F238E27FC236}">
                <a16:creationId xmlns:a16="http://schemas.microsoft.com/office/drawing/2014/main" id="{2E07C79F-75C6-44E7-B6F3-A7C760F8FBE2}"/>
              </a:ext>
            </a:extLst>
          </p:cNvPr>
          <p:cNvSpPr>
            <a:spLocks noChangeArrowheads="1"/>
          </p:cNvSpPr>
          <p:nvPr/>
        </p:nvSpPr>
        <p:spPr bwMode="auto">
          <a:xfrm>
            <a:off x="4855546" y="4077072"/>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12" name="AutoShape 4">
            <a:extLst>
              <a:ext uri="{FF2B5EF4-FFF2-40B4-BE49-F238E27FC236}">
                <a16:creationId xmlns:a16="http://schemas.microsoft.com/office/drawing/2014/main" id="{782AEBD6-36C6-40CF-B41C-4F11159D69BD}"/>
              </a:ext>
            </a:extLst>
          </p:cNvPr>
          <p:cNvSpPr>
            <a:spLocks noChangeArrowheads="1"/>
          </p:cNvSpPr>
          <p:nvPr/>
        </p:nvSpPr>
        <p:spPr bwMode="auto">
          <a:xfrm>
            <a:off x="5173991" y="3533889"/>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3" name="AutoShape 8">
            <a:extLst>
              <a:ext uri="{FF2B5EF4-FFF2-40B4-BE49-F238E27FC236}">
                <a16:creationId xmlns:a16="http://schemas.microsoft.com/office/drawing/2014/main" id="{FC48138E-C028-4583-B0D2-97EF47F98E78}"/>
              </a:ext>
            </a:extLst>
          </p:cNvPr>
          <p:cNvSpPr>
            <a:spLocks noChangeArrowheads="1"/>
          </p:cNvSpPr>
          <p:nvPr/>
        </p:nvSpPr>
        <p:spPr bwMode="auto">
          <a:xfrm>
            <a:off x="6540643" y="1367263"/>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pic>
        <p:nvPicPr>
          <p:cNvPr id="5" name="図 4">
            <a:extLst>
              <a:ext uri="{FF2B5EF4-FFF2-40B4-BE49-F238E27FC236}">
                <a16:creationId xmlns:a16="http://schemas.microsoft.com/office/drawing/2014/main" id="{9977803C-E814-41A8-98E1-380C870CA3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4288" y="4149217"/>
            <a:ext cx="1578103" cy="166497"/>
          </a:xfrm>
          <a:prstGeom prst="rect">
            <a:avLst/>
          </a:prstGeom>
        </p:spPr>
      </p:pic>
      <p:sp>
        <p:nvSpPr>
          <p:cNvPr id="19" name="AutoShape 8">
            <a:extLst>
              <a:ext uri="{FF2B5EF4-FFF2-40B4-BE49-F238E27FC236}">
                <a16:creationId xmlns:a16="http://schemas.microsoft.com/office/drawing/2014/main" id="{9552480B-E644-40B4-91B6-DDA2214A2A07}"/>
              </a:ext>
            </a:extLst>
          </p:cNvPr>
          <p:cNvSpPr>
            <a:spLocks noChangeArrowheads="1"/>
          </p:cNvSpPr>
          <p:nvPr/>
        </p:nvSpPr>
        <p:spPr bwMode="auto">
          <a:xfrm>
            <a:off x="66647" y="3034350"/>
            <a:ext cx="4710993" cy="3144164"/>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grpSp>
        <p:nvGrpSpPr>
          <p:cNvPr id="24" name="グループ化 23">
            <a:extLst>
              <a:ext uri="{FF2B5EF4-FFF2-40B4-BE49-F238E27FC236}">
                <a16:creationId xmlns:a16="http://schemas.microsoft.com/office/drawing/2014/main" id="{16EEEB32-B91A-4330-8AD1-06DC377B2929}"/>
              </a:ext>
            </a:extLst>
          </p:cNvPr>
          <p:cNvGrpSpPr/>
          <p:nvPr/>
        </p:nvGrpSpPr>
        <p:grpSpPr>
          <a:xfrm>
            <a:off x="379826" y="2859370"/>
            <a:ext cx="1119743" cy="369332"/>
            <a:chOff x="412736" y="3087947"/>
            <a:chExt cx="1119743" cy="369332"/>
          </a:xfrm>
        </p:grpSpPr>
        <p:sp>
          <p:nvSpPr>
            <p:cNvPr id="25" name="Text Box 11">
              <a:extLst>
                <a:ext uri="{FF2B5EF4-FFF2-40B4-BE49-F238E27FC236}">
                  <a16:creationId xmlns:a16="http://schemas.microsoft.com/office/drawing/2014/main" id="{0BADD11C-7501-4B0D-8CFB-E679D85631D6}"/>
                </a:ext>
              </a:extLst>
            </p:cNvPr>
            <p:cNvSpPr txBox="1">
              <a:spLocks noChangeArrowheads="1"/>
            </p:cNvSpPr>
            <p:nvPr/>
          </p:nvSpPr>
          <p:spPr bwMode="auto">
            <a:xfrm>
              <a:off x="452359" y="3087947"/>
              <a:ext cx="1080120" cy="369332"/>
            </a:xfrm>
            <a:prstGeom prst="rect">
              <a:avLst/>
            </a:prstGeom>
            <a:solidFill>
              <a:schemeClr val="bg1"/>
            </a:solidFill>
            <a:ln w="9525">
              <a:noFill/>
              <a:miter lim="800000"/>
              <a:headEnd/>
              <a:tailEnd/>
            </a:ln>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r">
                <a:spcBef>
                  <a:spcPct val="50000"/>
                </a:spcBef>
              </a:pPr>
              <a:r>
                <a:rPr lang="ja-JP" altLang="en-US" sz="1800" dirty="0">
                  <a:latin typeface="+mn-lt"/>
                </a:rPr>
                <a:t>ポイント</a:t>
              </a:r>
            </a:p>
          </p:txBody>
        </p:sp>
        <p:pic>
          <p:nvPicPr>
            <p:cNvPr id="26" name="グラフィックス 25" descr="電球">
              <a:extLst>
                <a:ext uri="{FF2B5EF4-FFF2-40B4-BE49-F238E27FC236}">
                  <a16:creationId xmlns:a16="http://schemas.microsoft.com/office/drawing/2014/main" id="{0968C1B2-BBA6-42A7-A0C0-EAB12A7A26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2736" y="3092674"/>
              <a:ext cx="310185" cy="310185"/>
            </a:xfrm>
            <a:prstGeom prst="rect">
              <a:avLst/>
            </a:prstGeom>
          </p:spPr>
        </p:pic>
      </p:grpSp>
      <p:sp>
        <p:nvSpPr>
          <p:cNvPr id="27" name="AutoShape 8">
            <a:extLst>
              <a:ext uri="{FF2B5EF4-FFF2-40B4-BE49-F238E27FC236}">
                <a16:creationId xmlns:a16="http://schemas.microsoft.com/office/drawing/2014/main" id="{1618A9DC-3ACB-4E98-9A2F-691902EE6F8F}"/>
              </a:ext>
            </a:extLst>
          </p:cNvPr>
          <p:cNvSpPr>
            <a:spLocks noChangeArrowheads="1"/>
          </p:cNvSpPr>
          <p:nvPr/>
        </p:nvSpPr>
        <p:spPr bwMode="auto">
          <a:xfrm>
            <a:off x="1305654" y="3474805"/>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30" name="AutoShape 8">
            <a:extLst>
              <a:ext uri="{FF2B5EF4-FFF2-40B4-BE49-F238E27FC236}">
                <a16:creationId xmlns:a16="http://schemas.microsoft.com/office/drawing/2014/main" id="{16475CF4-F7F7-439D-B6DC-A3DCF6F6A8B3}"/>
              </a:ext>
            </a:extLst>
          </p:cNvPr>
          <p:cNvSpPr>
            <a:spLocks noChangeArrowheads="1"/>
          </p:cNvSpPr>
          <p:nvPr/>
        </p:nvSpPr>
        <p:spPr bwMode="auto">
          <a:xfrm>
            <a:off x="1361539" y="4004926"/>
            <a:ext cx="292518" cy="1440298"/>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pic>
        <p:nvPicPr>
          <p:cNvPr id="32" name="図 31">
            <a:extLst>
              <a:ext uri="{FF2B5EF4-FFF2-40B4-BE49-F238E27FC236}">
                <a16:creationId xmlns:a16="http://schemas.microsoft.com/office/drawing/2014/main" id="{573B2350-0B44-44A1-B09A-0C9C84E1A40B}"/>
              </a:ext>
            </a:extLst>
          </p:cNvPr>
          <p:cNvPicPr>
            <a:picLocks noChangeAspect="1"/>
          </p:cNvPicPr>
          <p:nvPr/>
        </p:nvPicPr>
        <p:blipFill rotWithShape="1">
          <a:blip r:embed="rId4">
            <a:extLst>
              <a:ext uri="{28A0092B-C50C-407E-A947-70E740481C1C}">
                <a14:useLocalDpi xmlns:a14="http://schemas.microsoft.com/office/drawing/2010/main" val="0"/>
              </a:ext>
            </a:extLst>
          </a:blip>
          <a:srcRect l="85045" t="17664" r="8057" b="16954"/>
          <a:stretch/>
        </p:blipFill>
        <p:spPr>
          <a:xfrm>
            <a:off x="2703379" y="3471960"/>
            <a:ext cx="216024" cy="216024"/>
          </a:xfrm>
          <a:prstGeom prst="rect">
            <a:avLst/>
          </a:prstGeom>
          <a:ln>
            <a:solidFill>
              <a:schemeClr val="bg1">
                <a:lumMod val="65000"/>
              </a:schemeClr>
            </a:solidFill>
          </a:ln>
        </p:spPr>
      </p:pic>
      <p:sp>
        <p:nvSpPr>
          <p:cNvPr id="33" name="AutoShape 4">
            <a:extLst>
              <a:ext uri="{FF2B5EF4-FFF2-40B4-BE49-F238E27FC236}">
                <a16:creationId xmlns:a16="http://schemas.microsoft.com/office/drawing/2014/main" id="{F501C0DA-5CAB-456A-9CEC-870D77FDCE73}"/>
              </a:ext>
            </a:extLst>
          </p:cNvPr>
          <p:cNvSpPr>
            <a:spLocks noChangeArrowheads="1"/>
          </p:cNvSpPr>
          <p:nvPr/>
        </p:nvSpPr>
        <p:spPr bwMode="auto">
          <a:xfrm>
            <a:off x="850611" y="5371772"/>
            <a:ext cx="379412" cy="434935"/>
          </a:xfrm>
          <a:prstGeom prst="roundRect">
            <a:avLst>
              <a:gd name="adj" fmla="val 16667"/>
            </a:avLst>
          </a:prstGeom>
          <a:solidFill>
            <a:srgbClr val="FF3300"/>
          </a:solidFill>
          <a:ln w="9525">
            <a:noFill/>
            <a:round/>
            <a:headEnd/>
            <a:tailEnd/>
          </a:ln>
        </p:spPr>
        <p:txBody>
          <a:bodyPr>
            <a:spAutoFit/>
          </a:bodyPr>
          <a:lstStyle/>
          <a:p>
            <a:pPr algn="ctr" eaLnBrk="1" hangingPunct="1">
              <a:spcBef>
                <a:spcPct val="50000"/>
              </a:spcBef>
            </a:pPr>
            <a:r>
              <a:rPr lang="en-US" altLang="ja-JP" sz="2000" dirty="0">
                <a:solidFill>
                  <a:schemeClr val="bg1"/>
                </a:solidFill>
                <a:latin typeface="+mn-lt"/>
              </a:rPr>
              <a:t>※</a:t>
            </a:r>
            <a:endParaRPr lang="ja-JP" altLang="en-US" sz="2000" dirty="0">
              <a:solidFill>
                <a:schemeClr val="bg1"/>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スクリーンショット, 抽象, コンピュータ が含まれている画像&#10;&#10;自動的に生成された説明">
            <a:extLst>
              <a:ext uri="{FF2B5EF4-FFF2-40B4-BE49-F238E27FC236}">
                <a16:creationId xmlns:a16="http://schemas.microsoft.com/office/drawing/2014/main" id="{66005829-C4C1-4570-AD31-CA6A97A57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525" y="3945510"/>
            <a:ext cx="5480619" cy="2177128"/>
          </a:xfrm>
          <a:prstGeom prst="rect">
            <a:avLst/>
          </a:prstGeom>
          <a:ln>
            <a:solidFill>
              <a:schemeClr val="bg1">
                <a:lumMod val="65000"/>
              </a:schemeClr>
            </a:solidFill>
          </a:ln>
        </p:spPr>
      </p:pic>
      <p:pic>
        <p:nvPicPr>
          <p:cNvPr id="15" name="図 14">
            <a:extLst>
              <a:ext uri="{FF2B5EF4-FFF2-40B4-BE49-F238E27FC236}">
                <a16:creationId xmlns:a16="http://schemas.microsoft.com/office/drawing/2014/main" id="{41DD2BB5-CAF7-47EB-A492-58587EDD2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899" y="3343576"/>
            <a:ext cx="3939878" cy="365392"/>
          </a:xfrm>
          <a:prstGeom prst="rect">
            <a:avLst/>
          </a:prstGeom>
        </p:spPr>
      </p:pic>
      <p:pic>
        <p:nvPicPr>
          <p:cNvPr id="14" name="Picture 25">
            <a:extLst>
              <a:ext uri="{FF2B5EF4-FFF2-40B4-BE49-F238E27FC236}">
                <a16:creationId xmlns:a16="http://schemas.microsoft.com/office/drawing/2014/main" id="{0318C9C8-6497-4A81-9545-FE27ECC0B7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1277"/>
          <a:stretch/>
        </p:blipFill>
        <p:spPr bwMode="auto">
          <a:xfrm>
            <a:off x="4855546" y="1010401"/>
            <a:ext cx="3955231" cy="1986551"/>
          </a:xfrm>
          <a:prstGeom prst="rect">
            <a:avLst/>
          </a:prstGeom>
          <a:noFill/>
          <a:ln w="9525">
            <a:solidFill>
              <a:schemeClr val="bg1">
                <a:lumMod val="65000"/>
              </a:schemeClr>
            </a:solidFill>
            <a:miter lim="800000"/>
            <a:headEnd/>
            <a:tailEnd/>
          </a:ln>
        </p:spPr>
      </p:pic>
      <p:sp>
        <p:nvSpPr>
          <p:cNvPr id="13317" name="Rectangle 2"/>
          <p:cNvSpPr>
            <a:spLocks noGrp="1" noChangeArrowheads="1"/>
          </p:cNvSpPr>
          <p:nvPr>
            <p:ph type="title"/>
          </p:nvPr>
        </p:nvSpPr>
        <p:spPr>
          <a:xfrm>
            <a:off x="0" y="41646"/>
            <a:ext cx="6877050" cy="457200"/>
          </a:xfrm>
        </p:spPr>
        <p:txBody>
          <a:bodyPr/>
          <a:lstStyle/>
          <a:p>
            <a:pPr eaLnBrk="1" hangingPunct="1"/>
            <a:r>
              <a:rPr lang="ja-JP" altLang="en-US" sz="3200" u="sng" dirty="0">
                <a:latin typeface="+mn-lt"/>
              </a:rPr>
              <a:t>学習者画面の比較表示</a:t>
            </a:r>
          </a:p>
        </p:txBody>
      </p:sp>
      <p:sp>
        <p:nvSpPr>
          <p:cNvPr id="21" name="Text Box 8">
            <a:extLst>
              <a:ext uri="{FF2B5EF4-FFF2-40B4-BE49-F238E27FC236}">
                <a16:creationId xmlns:a16="http://schemas.microsoft.com/office/drawing/2014/main" id="{C7C7DE6C-F29E-4470-BFA6-40E60861A25A}"/>
              </a:ext>
            </a:extLst>
          </p:cNvPr>
          <p:cNvSpPr txBox="1">
            <a:spLocks noChangeArrowheads="1"/>
          </p:cNvSpPr>
          <p:nvPr/>
        </p:nvSpPr>
        <p:spPr bwMode="auto">
          <a:xfrm>
            <a:off x="269100" y="1268760"/>
            <a:ext cx="3997325" cy="2084097"/>
          </a:xfrm>
          <a:prstGeom prst="rect">
            <a:avLst/>
          </a:prstGeom>
          <a:noFill/>
          <a:ln w="9525">
            <a:noFill/>
            <a:miter lim="800000"/>
            <a:headEnd/>
            <a:tailEnd/>
          </a:ln>
        </p:spPr>
        <p:txBody>
          <a:bodyPr>
            <a:spAutoFit/>
          </a:bodyPr>
          <a:lstStyle/>
          <a:p>
            <a:pPr marL="187324" indent="-187324" eaLnBrk="1" hangingPunct="1">
              <a:spcBef>
                <a:spcPct val="50000"/>
              </a:spcBef>
            </a:pPr>
            <a:r>
              <a:rPr lang="ja-JP" altLang="en-US" sz="1292" b="0" dirty="0">
                <a:solidFill>
                  <a:srgbClr val="000000"/>
                </a:solidFill>
                <a:latin typeface="+mn-lt"/>
              </a:rPr>
              <a:t>１．</a:t>
            </a:r>
            <a:r>
              <a:rPr lang="en-US" altLang="ja-JP" sz="1292" b="0" dirty="0">
                <a:solidFill>
                  <a:srgbClr val="000000"/>
                </a:solidFill>
                <a:latin typeface="+mn-lt"/>
              </a:rPr>
              <a:t>Ctrl</a:t>
            </a:r>
            <a:r>
              <a:rPr lang="ja-JP" altLang="en-US" sz="1292" b="0" dirty="0">
                <a:solidFill>
                  <a:srgbClr val="000000"/>
                </a:solidFill>
                <a:latin typeface="+mn-lt"/>
              </a:rPr>
              <a:t>キーを押しながら複数の学習者を選択します。</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a:t>
            </a:r>
            <a:r>
              <a:rPr lang="en-US" altLang="ja-JP" sz="1200" b="0" u="sng" dirty="0">
                <a:solidFill>
                  <a:srgbClr val="000000"/>
                </a:solidFill>
                <a:latin typeface="+mn-lt"/>
              </a:rPr>
              <a:t>※</a:t>
            </a:r>
            <a:r>
              <a:rPr lang="ja-JP" altLang="en-US" sz="1200" b="0" u="sng" dirty="0">
                <a:solidFill>
                  <a:srgbClr val="000000"/>
                </a:solidFill>
                <a:latin typeface="+mn-lt"/>
              </a:rPr>
              <a:t> 最大６人まで選択して比較表示することができます。</a:t>
            </a:r>
            <a:endParaRPr lang="ja-JP" altLang="en-US" sz="1292" b="0" u="sng"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２．複数選択すると表示される［　　　　］ボタンをクリック。</a:t>
            </a:r>
            <a:endParaRPr lang="en-US" altLang="ja-JP" sz="1292" b="0" dirty="0">
              <a:solidFill>
                <a:srgbClr val="000000"/>
              </a:solidFill>
              <a:latin typeface="+mn-lt"/>
            </a:endParaRPr>
          </a:p>
          <a:p>
            <a:pPr marL="187324" indent="-187324" eaLnBrk="1" hangingPunct="1">
              <a:spcBef>
                <a:spcPts val="1108"/>
              </a:spcBef>
            </a:pPr>
            <a:r>
              <a:rPr lang="ja-JP" altLang="en-US" sz="1800" b="0" dirty="0">
                <a:solidFill>
                  <a:srgbClr val="000000"/>
                </a:solidFill>
                <a:latin typeface="+mn-lt"/>
              </a:rPr>
              <a:t>　</a:t>
            </a:r>
            <a:r>
              <a:rPr lang="ja-JP" altLang="en-US" sz="1200" b="0" dirty="0">
                <a:solidFill>
                  <a:srgbClr val="000000"/>
                </a:solidFill>
                <a:latin typeface="+mn-lt"/>
              </a:rPr>
              <a:t>　⇒ 選択した学習者が比較表示されます。</a:t>
            </a:r>
            <a:endParaRPr lang="en-US" altLang="ja-JP" sz="1200"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３．比較表示を終了するには［</a:t>
            </a:r>
            <a:r>
              <a:rPr lang="en-US" altLang="ja-JP" sz="1292" dirty="0">
                <a:solidFill>
                  <a:srgbClr val="000000"/>
                </a:solidFill>
                <a:latin typeface="+mn-lt"/>
              </a:rPr>
              <a:t>×</a:t>
            </a:r>
            <a:r>
              <a:rPr lang="ja-JP" altLang="en-US" sz="1292" b="0" dirty="0">
                <a:solidFill>
                  <a:srgbClr val="000000"/>
                </a:solidFill>
                <a:latin typeface="+mn-lt"/>
              </a:rPr>
              <a:t>］をクリックします。</a:t>
            </a:r>
            <a:endParaRPr lang="ja-JP" altLang="en-US" sz="1292" dirty="0">
              <a:solidFill>
                <a:srgbClr val="000000"/>
              </a:solidFill>
              <a:latin typeface="+mn-lt"/>
            </a:endParaRPr>
          </a:p>
          <a:p>
            <a:pPr marL="187324" indent="-187324" eaLnBrk="1" hangingPunct="1">
              <a:spcBef>
                <a:spcPts val="1108"/>
              </a:spcBef>
            </a:pPr>
            <a:endParaRPr lang="en-US" altLang="ja-JP" sz="1292" b="0" dirty="0">
              <a:solidFill>
                <a:srgbClr val="000000"/>
              </a:solidFill>
              <a:latin typeface="+mn-lt"/>
            </a:endParaRPr>
          </a:p>
        </p:txBody>
      </p:sp>
      <p:sp>
        <p:nvSpPr>
          <p:cNvPr id="22" name="Text Box 13">
            <a:extLst>
              <a:ext uri="{FF2B5EF4-FFF2-40B4-BE49-F238E27FC236}">
                <a16:creationId xmlns:a16="http://schemas.microsoft.com/office/drawing/2014/main" id="{8279802B-B686-4C3D-B86B-FB2FE32FAF6D}"/>
              </a:ext>
            </a:extLst>
          </p:cNvPr>
          <p:cNvSpPr txBox="1">
            <a:spLocks noChangeArrowheads="1"/>
          </p:cNvSpPr>
          <p:nvPr/>
        </p:nvSpPr>
        <p:spPr bwMode="auto">
          <a:xfrm>
            <a:off x="207168" y="557079"/>
            <a:ext cx="8535223" cy="523220"/>
          </a:xfrm>
          <a:prstGeom prst="rect">
            <a:avLst/>
          </a:prstGeom>
          <a:noFill/>
          <a:ln w="9525">
            <a:noFill/>
            <a:miter lim="800000"/>
            <a:headEnd/>
            <a:tailEnd/>
          </a:ln>
        </p:spPr>
        <p:txBody>
          <a:bodyPr wrap="square">
            <a:spAutoFit/>
          </a:bodyPr>
          <a:lstStyle/>
          <a:p>
            <a:pPr marL="101599" eaLnBrk="1" hangingPunct="1">
              <a:spcBef>
                <a:spcPct val="50000"/>
              </a:spcBef>
              <a:tabLst>
                <a:tab pos="101599" algn="l"/>
              </a:tabLst>
            </a:pPr>
            <a:r>
              <a:rPr lang="ja-JP" altLang="en-US" sz="1400" dirty="0">
                <a:solidFill>
                  <a:srgbClr val="000000"/>
                </a:solidFill>
                <a:latin typeface="+mn-lt"/>
              </a:rPr>
              <a:t>学習者を２～６人選び、画面を並べて表示することができます。他の学習者の考え方や表現の違いを比較して見せることができます。</a:t>
            </a:r>
            <a:endParaRPr lang="ja-JP" altLang="en-US" sz="1292" dirty="0">
              <a:solidFill>
                <a:srgbClr val="000000"/>
              </a:solidFill>
              <a:latin typeface="+mn-lt"/>
            </a:endParaRPr>
          </a:p>
        </p:txBody>
      </p:sp>
      <p:sp>
        <p:nvSpPr>
          <p:cNvPr id="7" name="AutoShape 8">
            <a:extLst>
              <a:ext uri="{FF2B5EF4-FFF2-40B4-BE49-F238E27FC236}">
                <a16:creationId xmlns:a16="http://schemas.microsoft.com/office/drawing/2014/main" id="{C09A4E3E-3021-446C-A22B-5A1CE6D94C6D}"/>
              </a:ext>
            </a:extLst>
          </p:cNvPr>
          <p:cNvSpPr>
            <a:spLocks noChangeArrowheads="1"/>
          </p:cNvSpPr>
          <p:nvPr/>
        </p:nvSpPr>
        <p:spPr bwMode="auto">
          <a:xfrm>
            <a:off x="4895645" y="1408251"/>
            <a:ext cx="1937516" cy="731522"/>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8" name="AutoShape 4">
            <a:extLst>
              <a:ext uri="{FF2B5EF4-FFF2-40B4-BE49-F238E27FC236}">
                <a16:creationId xmlns:a16="http://schemas.microsoft.com/office/drawing/2014/main" id="{01C676E2-C82E-469D-8C70-7600131AA15F}"/>
              </a:ext>
            </a:extLst>
          </p:cNvPr>
          <p:cNvSpPr>
            <a:spLocks noChangeArrowheads="1"/>
          </p:cNvSpPr>
          <p:nvPr/>
        </p:nvSpPr>
        <p:spPr bwMode="auto">
          <a:xfrm>
            <a:off x="4438931" y="1691029"/>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a:solidFill>
                  <a:schemeClr val="bg1"/>
                </a:solidFill>
                <a:latin typeface="+mn-lt"/>
              </a:rPr>
              <a:t>１</a:t>
            </a:r>
          </a:p>
        </p:txBody>
      </p:sp>
      <p:sp>
        <p:nvSpPr>
          <p:cNvPr id="11" name="AutoShape 8">
            <a:extLst>
              <a:ext uri="{FF2B5EF4-FFF2-40B4-BE49-F238E27FC236}">
                <a16:creationId xmlns:a16="http://schemas.microsoft.com/office/drawing/2014/main" id="{2E07C79F-75C6-44E7-B6F3-A7C760F8FBE2}"/>
              </a:ext>
            </a:extLst>
          </p:cNvPr>
          <p:cNvSpPr>
            <a:spLocks noChangeArrowheads="1"/>
          </p:cNvSpPr>
          <p:nvPr/>
        </p:nvSpPr>
        <p:spPr bwMode="auto">
          <a:xfrm>
            <a:off x="3491880" y="3982331"/>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12" name="AutoShape 4">
            <a:extLst>
              <a:ext uri="{FF2B5EF4-FFF2-40B4-BE49-F238E27FC236}">
                <a16:creationId xmlns:a16="http://schemas.microsoft.com/office/drawing/2014/main" id="{782AEBD6-36C6-40CF-B41C-4F11159D69BD}"/>
              </a:ext>
            </a:extLst>
          </p:cNvPr>
          <p:cNvSpPr>
            <a:spLocks noChangeArrowheads="1"/>
          </p:cNvSpPr>
          <p:nvPr/>
        </p:nvSpPr>
        <p:spPr bwMode="auto">
          <a:xfrm>
            <a:off x="4438931" y="2971008"/>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pic>
        <p:nvPicPr>
          <p:cNvPr id="34" name="図 33">
            <a:extLst>
              <a:ext uri="{FF2B5EF4-FFF2-40B4-BE49-F238E27FC236}">
                <a16:creationId xmlns:a16="http://schemas.microsoft.com/office/drawing/2014/main" id="{7D094F82-33AE-4FCB-B8EB-62D33585B25B}"/>
              </a:ext>
            </a:extLst>
          </p:cNvPr>
          <p:cNvPicPr>
            <a:picLocks noChangeAspect="1"/>
          </p:cNvPicPr>
          <p:nvPr/>
        </p:nvPicPr>
        <p:blipFill rotWithShape="1">
          <a:blip r:embed="rId4">
            <a:extLst>
              <a:ext uri="{28A0092B-C50C-407E-A947-70E740481C1C}">
                <a14:useLocalDpi xmlns:a14="http://schemas.microsoft.com/office/drawing/2010/main" val="0"/>
              </a:ext>
            </a:extLst>
          </a:blip>
          <a:srcRect l="1827" t="17926" r="92690" b="22952"/>
          <a:stretch/>
        </p:blipFill>
        <p:spPr>
          <a:xfrm>
            <a:off x="2523258" y="1945944"/>
            <a:ext cx="360040" cy="360040"/>
          </a:xfrm>
          <a:prstGeom prst="rect">
            <a:avLst/>
          </a:prstGeom>
        </p:spPr>
      </p:pic>
      <p:sp>
        <p:nvSpPr>
          <p:cNvPr id="35" name="AutoShape 8">
            <a:extLst>
              <a:ext uri="{FF2B5EF4-FFF2-40B4-BE49-F238E27FC236}">
                <a16:creationId xmlns:a16="http://schemas.microsoft.com/office/drawing/2014/main" id="{0D8F1B32-D90B-4681-B284-0B0F7F7AB762}"/>
              </a:ext>
            </a:extLst>
          </p:cNvPr>
          <p:cNvSpPr>
            <a:spLocks noChangeArrowheads="1"/>
          </p:cNvSpPr>
          <p:nvPr/>
        </p:nvSpPr>
        <p:spPr bwMode="auto">
          <a:xfrm>
            <a:off x="6823477" y="1002002"/>
            <a:ext cx="1987300" cy="266758"/>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cxnSp>
        <p:nvCxnSpPr>
          <p:cNvPr id="17" name="直線矢印コネクタ 16">
            <a:extLst>
              <a:ext uri="{FF2B5EF4-FFF2-40B4-BE49-F238E27FC236}">
                <a16:creationId xmlns:a16="http://schemas.microsoft.com/office/drawing/2014/main" id="{2241C04F-0181-46EA-A522-988200BBE8E5}"/>
              </a:ext>
            </a:extLst>
          </p:cNvPr>
          <p:cNvCxnSpPr>
            <a:stCxn id="35" idx="2"/>
            <a:endCxn id="15" idx="0"/>
          </p:cNvCxnSpPr>
          <p:nvPr/>
        </p:nvCxnSpPr>
        <p:spPr bwMode="auto">
          <a:xfrm flipH="1">
            <a:off x="6840838" y="1268760"/>
            <a:ext cx="976289" cy="2074816"/>
          </a:xfrm>
          <a:prstGeom prst="straightConnector1">
            <a:avLst/>
          </a:prstGeom>
          <a:noFill/>
          <a:ln w="57150" cap="flat" cmpd="sng" algn="ctr">
            <a:solidFill>
              <a:srgbClr val="FF3300"/>
            </a:solidFill>
            <a:prstDash val="solid"/>
            <a:round/>
            <a:headEnd type="none" w="med" len="med"/>
            <a:tailEnd type="triangle"/>
          </a:ln>
          <a:effectLst/>
        </p:spPr>
      </p:cxnSp>
      <p:sp>
        <p:nvSpPr>
          <p:cNvPr id="36" name="AutoShape 8">
            <a:extLst>
              <a:ext uri="{FF2B5EF4-FFF2-40B4-BE49-F238E27FC236}">
                <a16:creationId xmlns:a16="http://schemas.microsoft.com/office/drawing/2014/main" id="{30ADE38F-4C45-4E16-9877-87C6159B97D2}"/>
              </a:ext>
            </a:extLst>
          </p:cNvPr>
          <p:cNvSpPr>
            <a:spLocks noChangeArrowheads="1"/>
          </p:cNvSpPr>
          <p:nvPr/>
        </p:nvSpPr>
        <p:spPr bwMode="auto">
          <a:xfrm>
            <a:off x="4854542" y="3335390"/>
            <a:ext cx="3955230" cy="373578"/>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37" name="AutoShape 8">
            <a:extLst>
              <a:ext uri="{FF2B5EF4-FFF2-40B4-BE49-F238E27FC236}">
                <a16:creationId xmlns:a16="http://schemas.microsoft.com/office/drawing/2014/main" id="{9B965ECB-0545-464F-B7FA-F185042ACF08}"/>
              </a:ext>
            </a:extLst>
          </p:cNvPr>
          <p:cNvSpPr>
            <a:spLocks noChangeArrowheads="1"/>
          </p:cNvSpPr>
          <p:nvPr/>
        </p:nvSpPr>
        <p:spPr bwMode="auto">
          <a:xfrm>
            <a:off x="4895645" y="3386542"/>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38" name="AutoShape 4">
            <a:extLst>
              <a:ext uri="{FF2B5EF4-FFF2-40B4-BE49-F238E27FC236}">
                <a16:creationId xmlns:a16="http://schemas.microsoft.com/office/drawing/2014/main" id="{2B5B9520-EF23-41FC-99D7-F797B137895B}"/>
              </a:ext>
            </a:extLst>
          </p:cNvPr>
          <p:cNvSpPr>
            <a:spLocks noChangeArrowheads="1"/>
          </p:cNvSpPr>
          <p:nvPr/>
        </p:nvSpPr>
        <p:spPr bwMode="auto">
          <a:xfrm>
            <a:off x="2987824" y="3990484"/>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３</a:t>
            </a:r>
          </a:p>
        </p:txBody>
      </p:sp>
    </p:spTree>
    <p:extLst>
      <p:ext uri="{BB962C8B-B14F-4D97-AF65-F5344CB8AC3E}">
        <p14:creationId xmlns:p14="http://schemas.microsoft.com/office/powerpoint/2010/main" val="101451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5">
            <a:extLst>
              <a:ext uri="{FF2B5EF4-FFF2-40B4-BE49-F238E27FC236}">
                <a16:creationId xmlns:a16="http://schemas.microsoft.com/office/drawing/2014/main" id="{590ED380-578E-4449-AF27-4C1B38E85A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55546" y="1010401"/>
            <a:ext cx="3955231" cy="2523488"/>
          </a:xfrm>
          <a:prstGeom prst="rect">
            <a:avLst/>
          </a:prstGeom>
          <a:noFill/>
          <a:ln w="9525">
            <a:solidFill>
              <a:schemeClr val="bg1">
                <a:lumMod val="65000"/>
              </a:schemeClr>
            </a:solidFill>
            <a:miter lim="800000"/>
            <a:headEnd/>
            <a:tailEnd/>
          </a:ln>
        </p:spPr>
      </p:pic>
      <p:pic>
        <p:nvPicPr>
          <p:cNvPr id="24" name="Picture 25">
            <a:extLst>
              <a:ext uri="{FF2B5EF4-FFF2-40B4-BE49-F238E27FC236}">
                <a16:creationId xmlns:a16="http://schemas.microsoft.com/office/drawing/2014/main" id="{278CD474-DB29-4B87-BD7B-E07D99383C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15" t="2793" r="41345" b="93357"/>
          <a:stretch/>
        </p:blipFill>
        <p:spPr bwMode="auto">
          <a:xfrm>
            <a:off x="6992010" y="1025793"/>
            <a:ext cx="232223" cy="194076"/>
          </a:xfrm>
          <a:prstGeom prst="rect">
            <a:avLst/>
          </a:prstGeom>
          <a:noFill/>
          <a:ln w="9525">
            <a:noFill/>
            <a:miter lim="800000"/>
            <a:headEnd/>
            <a:tailEnd/>
          </a:ln>
        </p:spPr>
      </p:pic>
      <p:sp>
        <p:nvSpPr>
          <p:cNvPr id="14343" name="Oval 7"/>
          <p:cNvSpPr>
            <a:spLocks noChangeArrowheads="1"/>
          </p:cNvSpPr>
          <p:nvPr/>
        </p:nvSpPr>
        <p:spPr bwMode="auto">
          <a:xfrm>
            <a:off x="6948264" y="976300"/>
            <a:ext cx="319716" cy="28653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4341" name="Rectangle 3"/>
          <p:cNvSpPr>
            <a:spLocks noGrp="1" noChangeArrowheads="1"/>
          </p:cNvSpPr>
          <p:nvPr>
            <p:ph type="title"/>
          </p:nvPr>
        </p:nvSpPr>
        <p:spPr>
          <a:xfrm>
            <a:off x="2" y="68571"/>
            <a:ext cx="6804025" cy="457200"/>
          </a:xfrm>
        </p:spPr>
        <p:txBody>
          <a:bodyPr/>
          <a:lstStyle/>
          <a:p>
            <a:pPr eaLnBrk="1" hangingPunct="1"/>
            <a:r>
              <a:rPr lang="ja-JP" altLang="en-US" sz="3200" u="sng" dirty="0">
                <a:latin typeface="+mn-lt"/>
              </a:rPr>
              <a:t>先生</a:t>
            </a:r>
            <a:r>
              <a:rPr lang="en-US" altLang="ja-JP" sz="3200" u="sng" dirty="0">
                <a:latin typeface="+mn-lt"/>
              </a:rPr>
              <a:t>PC</a:t>
            </a:r>
            <a:r>
              <a:rPr lang="ja-JP" altLang="en-US" sz="3200" u="sng" dirty="0">
                <a:latin typeface="+mn-lt"/>
              </a:rPr>
              <a:t>の画面を送信する</a:t>
            </a:r>
          </a:p>
        </p:txBody>
      </p:sp>
      <p:sp>
        <p:nvSpPr>
          <p:cNvPr id="14342" name="AutoShape 4"/>
          <p:cNvSpPr>
            <a:spLocks noChangeArrowheads="1"/>
          </p:cNvSpPr>
          <p:nvPr/>
        </p:nvSpPr>
        <p:spPr bwMode="auto">
          <a:xfrm>
            <a:off x="6527006" y="701111"/>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5" name="Text Box 8">
            <a:extLst>
              <a:ext uri="{FF2B5EF4-FFF2-40B4-BE49-F238E27FC236}">
                <a16:creationId xmlns:a16="http://schemas.microsoft.com/office/drawing/2014/main" id="{68EAB1A4-7B74-4BA5-BF1D-832797F395CE}"/>
              </a:ext>
            </a:extLst>
          </p:cNvPr>
          <p:cNvSpPr txBox="1">
            <a:spLocks noChangeArrowheads="1"/>
          </p:cNvSpPr>
          <p:nvPr/>
        </p:nvSpPr>
        <p:spPr bwMode="auto">
          <a:xfrm>
            <a:off x="269100" y="1567871"/>
            <a:ext cx="3997325" cy="3432093"/>
          </a:xfrm>
          <a:prstGeom prst="rect">
            <a:avLst/>
          </a:prstGeom>
          <a:noFill/>
          <a:ln w="9525">
            <a:noFill/>
            <a:miter lim="800000"/>
            <a:headEnd/>
            <a:tailEnd/>
          </a:ln>
        </p:spPr>
        <p:txBody>
          <a:bodyPr>
            <a:spAutoFit/>
          </a:bodyPr>
          <a:lstStyle/>
          <a:p>
            <a:pPr marL="187324" indent="-187324" eaLnBrk="1" hangingPunct="1">
              <a:spcBef>
                <a:spcPct val="50000"/>
              </a:spcBef>
            </a:pPr>
            <a:r>
              <a:rPr lang="ja-JP" altLang="en-US" sz="1292" b="0" dirty="0">
                <a:solidFill>
                  <a:srgbClr val="000000"/>
                </a:solidFill>
                <a:latin typeface="+mn-lt"/>
              </a:rPr>
              <a:t>１．［ 転送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「画面を共有する」画面が送信されます。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２．送信する画面を選択し、［ 共有</a:t>
            </a:r>
            <a:r>
              <a:rPr lang="en-US" altLang="ja-JP" sz="1292" b="0" dirty="0">
                <a:solidFill>
                  <a:srgbClr val="000000"/>
                </a:solidFill>
                <a:latin typeface="+mn-lt"/>
              </a:rPr>
              <a:t> </a:t>
            </a:r>
            <a:r>
              <a:rPr lang="ja-JP" altLang="en-US" sz="1292" b="0" dirty="0">
                <a:solidFill>
                  <a:srgbClr val="000000"/>
                </a:solidFill>
                <a:latin typeface="+mn-lt"/>
              </a:rPr>
              <a:t>］ボタンをクリック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200" b="0" dirty="0">
                <a:solidFill>
                  <a:srgbClr val="000000"/>
                </a:solidFill>
                <a:latin typeface="+mn-lt"/>
              </a:rPr>
              <a:t>　　⇒ 「画面を共有する」画面が送信されます。</a:t>
            </a:r>
            <a:endParaRPr lang="en-US" altLang="ja-JP" sz="1200" b="0" dirty="0">
              <a:solidFill>
                <a:srgbClr val="000000"/>
              </a:solidFill>
              <a:latin typeface="+mn-lt"/>
            </a:endParaRPr>
          </a:p>
          <a:p>
            <a:pPr marL="187324" indent="-187324" eaLnBrk="1" hangingPunct="1">
              <a:spcBef>
                <a:spcPct val="50000"/>
              </a:spcBef>
            </a:pPr>
            <a:endParaRPr lang="ja-JP" altLang="en-US" sz="1200"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３．画面送信を終了するには、再度［　　　］ボタンをクリックするか、画面下部にある［ 共有を停止</a:t>
            </a:r>
            <a:r>
              <a:rPr lang="en-US" altLang="ja-JP" sz="1292" b="0" dirty="0">
                <a:solidFill>
                  <a:srgbClr val="000000"/>
                </a:solidFill>
                <a:latin typeface="+mn-lt"/>
              </a:rPr>
              <a:t> </a:t>
            </a:r>
            <a:r>
              <a:rPr lang="ja-JP" altLang="en-US" sz="1292" b="0" dirty="0">
                <a:solidFill>
                  <a:srgbClr val="000000"/>
                </a:solidFill>
                <a:latin typeface="+mn-lt"/>
              </a:rPr>
              <a:t>］ボタンをクリック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200" b="0" dirty="0">
                <a:solidFill>
                  <a:srgbClr val="000000"/>
                </a:solidFill>
                <a:latin typeface="+mn-lt"/>
              </a:rPr>
              <a:t>　　⇒ 「画面を共有する」画面が送信されます。</a:t>
            </a:r>
            <a:endParaRPr lang="en-US" altLang="ja-JP" sz="1200" b="0" dirty="0">
              <a:solidFill>
                <a:srgbClr val="000000"/>
              </a:solidFill>
              <a:latin typeface="+mn-lt"/>
            </a:endParaRPr>
          </a:p>
          <a:p>
            <a:pPr marL="187324" indent="-187324" eaLnBrk="1" hangingPunct="1">
              <a:spcBef>
                <a:spcPts val="1108"/>
              </a:spcBef>
            </a:pPr>
            <a:endParaRPr lang="ja-JP" altLang="en-US" sz="1292" b="0" dirty="0">
              <a:solidFill>
                <a:srgbClr val="000000"/>
              </a:solidFill>
              <a:latin typeface="+mn-lt"/>
            </a:endParaRPr>
          </a:p>
          <a:p>
            <a:pPr marL="187324" indent="-187324" eaLnBrk="1" hangingPunct="1">
              <a:lnSpc>
                <a:spcPct val="60000"/>
              </a:lnSpc>
              <a:spcBef>
                <a:spcPct val="50000"/>
              </a:spcBef>
            </a:pPr>
            <a:r>
              <a:rPr lang="ja-JP" altLang="en-US" sz="1292" b="0" dirty="0">
                <a:solidFill>
                  <a:srgbClr val="000000"/>
                </a:solidFill>
                <a:latin typeface="+mn-lt"/>
              </a:rPr>
              <a:t>　</a:t>
            </a:r>
            <a:endParaRPr lang="en-US" altLang="ja-JP" sz="1292" b="0" dirty="0">
              <a:solidFill>
                <a:srgbClr val="000000"/>
              </a:solidFill>
              <a:latin typeface="+mn-lt"/>
            </a:endParaRPr>
          </a:p>
        </p:txBody>
      </p:sp>
      <p:sp>
        <p:nvSpPr>
          <p:cNvPr id="17" name="Text Box 13">
            <a:extLst>
              <a:ext uri="{FF2B5EF4-FFF2-40B4-BE49-F238E27FC236}">
                <a16:creationId xmlns:a16="http://schemas.microsoft.com/office/drawing/2014/main" id="{BDA2DC6F-444D-4634-ABA1-F50D2AF3A0FC}"/>
              </a:ext>
            </a:extLst>
          </p:cNvPr>
          <p:cNvSpPr txBox="1">
            <a:spLocks noChangeArrowheads="1"/>
          </p:cNvSpPr>
          <p:nvPr/>
        </p:nvSpPr>
        <p:spPr bwMode="auto">
          <a:xfrm>
            <a:off x="179512" y="602296"/>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solidFill>
                  <a:srgbClr val="000000"/>
                </a:solidFill>
                <a:latin typeface="+mn-lt"/>
              </a:rPr>
              <a:t>先生</a:t>
            </a:r>
            <a:r>
              <a:rPr lang="en-US" altLang="ja-JP" sz="1400" dirty="0">
                <a:solidFill>
                  <a:srgbClr val="000000"/>
                </a:solidFill>
                <a:latin typeface="+mn-lt"/>
              </a:rPr>
              <a:t>PC</a:t>
            </a:r>
            <a:r>
              <a:rPr lang="ja-JP" altLang="en-US" sz="1400" dirty="0">
                <a:solidFill>
                  <a:srgbClr val="000000"/>
                </a:solidFill>
                <a:latin typeface="+mn-lt"/>
              </a:rPr>
              <a:t>の画面を学習者の</a:t>
            </a:r>
            <a:r>
              <a:rPr lang="en-US" altLang="ja-JP" sz="1400" dirty="0">
                <a:solidFill>
                  <a:srgbClr val="000000"/>
                </a:solidFill>
                <a:latin typeface="+mn-lt"/>
              </a:rPr>
              <a:t>Chromebook</a:t>
            </a:r>
            <a:r>
              <a:rPr lang="ja-JP" altLang="en-US" sz="1400" dirty="0">
                <a:solidFill>
                  <a:srgbClr val="000000"/>
                </a:solidFill>
                <a:latin typeface="+mn-lt"/>
              </a:rPr>
              <a:t>画面に表示させることができます。</a:t>
            </a:r>
            <a:endParaRPr lang="ja-JP" altLang="en-US" sz="1292" dirty="0">
              <a:solidFill>
                <a:srgbClr val="000000"/>
              </a:solidFill>
              <a:latin typeface="+mn-lt"/>
            </a:endParaRPr>
          </a:p>
        </p:txBody>
      </p:sp>
      <p:pic>
        <p:nvPicPr>
          <p:cNvPr id="5" name="図 4" descr="スクリーンショットの画面&#10;&#10;自動的に生成された説明">
            <a:extLst>
              <a:ext uri="{FF2B5EF4-FFF2-40B4-BE49-F238E27FC236}">
                <a16:creationId xmlns:a16="http://schemas.microsoft.com/office/drawing/2014/main" id="{5A547FDE-2EF2-4BDD-A5F7-A2AA3A4AD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599657"/>
            <a:ext cx="2477057" cy="1959512"/>
          </a:xfrm>
          <a:prstGeom prst="rect">
            <a:avLst/>
          </a:prstGeom>
          <a:ln>
            <a:solidFill>
              <a:schemeClr val="bg1">
                <a:lumMod val="65000"/>
              </a:schemeClr>
            </a:solidFill>
          </a:ln>
        </p:spPr>
      </p:pic>
      <p:pic>
        <p:nvPicPr>
          <p:cNvPr id="2" name="図 1">
            <a:extLst>
              <a:ext uri="{FF2B5EF4-FFF2-40B4-BE49-F238E27FC236}">
                <a16:creationId xmlns:a16="http://schemas.microsoft.com/office/drawing/2014/main" id="{3E71B796-2C0D-4948-B432-C459C06C7CD2}"/>
              </a:ext>
            </a:extLst>
          </p:cNvPr>
          <p:cNvPicPr>
            <a:picLocks noChangeAspect="1"/>
          </p:cNvPicPr>
          <p:nvPr/>
        </p:nvPicPr>
        <p:blipFill rotWithShape="1">
          <a:blip r:embed="rId5"/>
          <a:srcRect l="33412" t="90171" r="32937"/>
          <a:stretch/>
        </p:blipFill>
        <p:spPr>
          <a:xfrm>
            <a:off x="4572000" y="5715544"/>
            <a:ext cx="4248472" cy="668398"/>
          </a:xfrm>
          <a:prstGeom prst="rect">
            <a:avLst/>
          </a:prstGeom>
          <a:ln>
            <a:solidFill>
              <a:schemeClr val="bg1">
                <a:lumMod val="65000"/>
              </a:schemeClr>
            </a:solidFill>
          </a:ln>
        </p:spPr>
      </p:pic>
      <p:sp>
        <p:nvSpPr>
          <p:cNvPr id="18" name="Oval 7">
            <a:extLst>
              <a:ext uri="{FF2B5EF4-FFF2-40B4-BE49-F238E27FC236}">
                <a16:creationId xmlns:a16="http://schemas.microsoft.com/office/drawing/2014/main" id="{9FA7C612-9A03-498E-ADE5-0A45F1C3389B}"/>
              </a:ext>
            </a:extLst>
          </p:cNvPr>
          <p:cNvSpPr>
            <a:spLocks noChangeArrowheads="1"/>
          </p:cNvSpPr>
          <p:nvPr/>
        </p:nvSpPr>
        <p:spPr bwMode="auto">
          <a:xfrm>
            <a:off x="7083768" y="5272633"/>
            <a:ext cx="440559" cy="28653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9" name="AutoShape 4">
            <a:extLst>
              <a:ext uri="{FF2B5EF4-FFF2-40B4-BE49-F238E27FC236}">
                <a16:creationId xmlns:a16="http://schemas.microsoft.com/office/drawing/2014/main" id="{806276D3-9C1B-4CF0-ABBD-6A9288DC5142}"/>
              </a:ext>
            </a:extLst>
          </p:cNvPr>
          <p:cNvSpPr>
            <a:spLocks noChangeArrowheads="1"/>
          </p:cNvSpPr>
          <p:nvPr/>
        </p:nvSpPr>
        <p:spPr bwMode="auto">
          <a:xfrm>
            <a:off x="7524327" y="4837698"/>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20" name="Oval 7">
            <a:extLst>
              <a:ext uri="{FF2B5EF4-FFF2-40B4-BE49-F238E27FC236}">
                <a16:creationId xmlns:a16="http://schemas.microsoft.com/office/drawing/2014/main" id="{5306F3AE-7718-40D8-8E50-E980BF4D1745}"/>
              </a:ext>
            </a:extLst>
          </p:cNvPr>
          <p:cNvSpPr>
            <a:spLocks noChangeArrowheads="1"/>
          </p:cNvSpPr>
          <p:nvPr/>
        </p:nvSpPr>
        <p:spPr bwMode="auto">
          <a:xfrm>
            <a:off x="7164288" y="5960662"/>
            <a:ext cx="1008112" cy="28653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21" name="AutoShape 4">
            <a:extLst>
              <a:ext uri="{FF2B5EF4-FFF2-40B4-BE49-F238E27FC236}">
                <a16:creationId xmlns:a16="http://schemas.microsoft.com/office/drawing/2014/main" id="{DA115C9F-FE9A-4B6F-8868-2DD20E2AE659}"/>
              </a:ext>
            </a:extLst>
          </p:cNvPr>
          <p:cNvSpPr>
            <a:spLocks noChangeArrowheads="1"/>
          </p:cNvSpPr>
          <p:nvPr/>
        </p:nvSpPr>
        <p:spPr bwMode="auto">
          <a:xfrm>
            <a:off x="8244408" y="5415901"/>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３</a:t>
            </a:r>
          </a:p>
        </p:txBody>
      </p:sp>
      <p:sp>
        <p:nvSpPr>
          <p:cNvPr id="22" name="AutoShape 8">
            <a:extLst>
              <a:ext uri="{FF2B5EF4-FFF2-40B4-BE49-F238E27FC236}">
                <a16:creationId xmlns:a16="http://schemas.microsoft.com/office/drawing/2014/main" id="{FD275FC2-BD11-4293-A023-5C5AD6DA81C9}"/>
              </a:ext>
            </a:extLst>
          </p:cNvPr>
          <p:cNvSpPr>
            <a:spLocks noChangeArrowheads="1"/>
          </p:cNvSpPr>
          <p:nvPr/>
        </p:nvSpPr>
        <p:spPr bwMode="auto">
          <a:xfrm>
            <a:off x="5509342" y="4255454"/>
            <a:ext cx="1556936" cy="901737"/>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pic>
        <p:nvPicPr>
          <p:cNvPr id="25" name="Picture 25">
            <a:extLst>
              <a:ext uri="{FF2B5EF4-FFF2-40B4-BE49-F238E27FC236}">
                <a16:creationId xmlns:a16="http://schemas.microsoft.com/office/drawing/2014/main" id="{EBA880A9-540A-4807-8E1B-9A29FB5683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15" t="2793" r="41345" b="93357"/>
          <a:stretch/>
        </p:blipFill>
        <p:spPr bwMode="auto">
          <a:xfrm>
            <a:off x="2892956" y="3487379"/>
            <a:ext cx="232223" cy="194076"/>
          </a:xfrm>
          <a:prstGeom prst="rect">
            <a:avLst/>
          </a:prstGeom>
          <a:noFill/>
          <a:ln w="9525">
            <a:noFill/>
            <a:miter lim="800000"/>
            <a:headEnd/>
            <a:tailEnd/>
          </a:ln>
        </p:spPr>
      </p:pic>
      <p:pic>
        <p:nvPicPr>
          <p:cNvPr id="26" name="Picture 25">
            <a:extLst>
              <a:ext uri="{FF2B5EF4-FFF2-40B4-BE49-F238E27FC236}">
                <a16:creationId xmlns:a16="http://schemas.microsoft.com/office/drawing/2014/main" id="{63269514-DE1F-4846-837C-D9C2160606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15" t="2793" r="41345" b="93357"/>
          <a:stretch/>
        </p:blipFill>
        <p:spPr bwMode="auto">
          <a:xfrm>
            <a:off x="691122" y="1555080"/>
            <a:ext cx="336727" cy="2814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5">
            <a:extLst>
              <a:ext uri="{FF2B5EF4-FFF2-40B4-BE49-F238E27FC236}">
                <a16:creationId xmlns:a16="http://schemas.microsoft.com/office/drawing/2014/main" id="{72DCB1EF-8059-408A-B978-A0096AB66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55546" y="1010401"/>
            <a:ext cx="3955231" cy="2523488"/>
          </a:xfrm>
          <a:prstGeom prst="rect">
            <a:avLst/>
          </a:prstGeom>
          <a:noFill/>
          <a:ln w="9525">
            <a:solidFill>
              <a:schemeClr val="bg1">
                <a:lumMod val="65000"/>
              </a:schemeClr>
            </a:solidFill>
            <a:miter lim="800000"/>
            <a:headEnd/>
            <a:tailEnd/>
          </a:ln>
        </p:spPr>
      </p:pic>
      <p:sp>
        <p:nvSpPr>
          <p:cNvPr id="13317" name="Rectangle 2"/>
          <p:cNvSpPr>
            <a:spLocks noGrp="1" noChangeArrowheads="1"/>
          </p:cNvSpPr>
          <p:nvPr>
            <p:ph type="title"/>
          </p:nvPr>
        </p:nvSpPr>
        <p:spPr>
          <a:xfrm>
            <a:off x="0" y="41646"/>
            <a:ext cx="6877050" cy="457200"/>
          </a:xfrm>
        </p:spPr>
        <p:txBody>
          <a:bodyPr/>
          <a:lstStyle/>
          <a:p>
            <a:pPr eaLnBrk="1" hangingPunct="1"/>
            <a:r>
              <a:rPr lang="ja-JP" altLang="en-US" sz="3200" u="sng" dirty="0">
                <a:latin typeface="+mn-lt"/>
              </a:rPr>
              <a:t>学習者画面を見せる（発表）</a:t>
            </a:r>
          </a:p>
        </p:txBody>
      </p:sp>
      <p:sp>
        <p:nvSpPr>
          <p:cNvPr id="21" name="Text Box 8">
            <a:extLst>
              <a:ext uri="{FF2B5EF4-FFF2-40B4-BE49-F238E27FC236}">
                <a16:creationId xmlns:a16="http://schemas.microsoft.com/office/drawing/2014/main" id="{C7C7DE6C-F29E-4470-BFA6-40E60861A25A}"/>
              </a:ext>
            </a:extLst>
          </p:cNvPr>
          <p:cNvSpPr txBox="1">
            <a:spLocks noChangeArrowheads="1"/>
          </p:cNvSpPr>
          <p:nvPr/>
        </p:nvSpPr>
        <p:spPr bwMode="auto">
          <a:xfrm>
            <a:off x="269100" y="1567871"/>
            <a:ext cx="3997325" cy="3175485"/>
          </a:xfrm>
          <a:prstGeom prst="rect">
            <a:avLst/>
          </a:prstGeom>
          <a:noFill/>
          <a:ln w="9525">
            <a:noFill/>
            <a:miter lim="800000"/>
            <a:headEnd/>
            <a:tailEnd/>
          </a:ln>
        </p:spPr>
        <p:txBody>
          <a:bodyPr>
            <a:spAutoFit/>
          </a:bodyPr>
          <a:lstStyle/>
          <a:p>
            <a:pPr marL="187324" indent="-187324" eaLnBrk="1" hangingPunct="1">
              <a:spcBef>
                <a:spcPct val="50000"/>
              </a:spcBef>
            </a:pPr>
            <a:r>
              <a:rPr lang="ja-JP" altLang="en-US" sz="1292" b="0" dirty="0">
                <a:solidFill>
                  <a:srgbClr val="000000"/>
                </a:solidFill>
                <a:latin typeface="+mn-lt"/>
              </a:rPr>
              <a:t>１．発表させたい学習者アイコンをダブルクリック、または右上の［　　　　］をクリック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学習者画面が拡大表示されます。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２．発表をするには［ 　　</a:t>
            </a:r>
            <a:r>
              <a:rPr lang="en-US" altLang="ja-JP" sz="1292" b="0" dirty="0">
                <a:solidFill>
                  <a:srgbClr val="000000"/>
                </a:solidFill>
                <a:latin typeface="+mn-lt"/>
              </a:rPr>
              <a:t> </a:t>
            </a:r>
            <a:r>
              <a:rPr lang="ja-JP" altLang="en-US" sz="1292" b="0" dirty="0">
                <a:solidFill>
                  <a:srgbClr val="000000"/>
                </a:solidFill>
                <a:latin typeface="+mn-lt"/>
              </a:rPr>
              <a:t>］ボタンをクリック</a:t>
            </a:r>
          </a:p>
          <a:p>
            <a:pPr marL="187324" indent="-187324" eaLnBrk="1" hangingPunct="1">
              <a:lnSpc>
                <a:spcPct val="60000"/>
              </a:lnSpc>
              <a:spcBef>
                <a:spcPct val="50000"/>
              </a:spcBef>
            </a:pPr>
            <a:r>
              <a:rPr lang="ja-JP" altLang="en-US" sz="1600" b="0" dirty="0">
                <a:solidFill>
                  <a:srgbClr val="000000"/>
                </a:solidFill>
                <a:latin typeface="+mn-lt"/>
              </a:rPr>
              <a:t>　</a:t>
            </a:r>
            <a:r>
              <a:rPr lang="ja-JP" altLang="en-US" sz="1200" b="0" dirty="0">
                <a:solidFill>
                  <a:srgbClr val="000000"/>
                </a:solidFill>
                <a:latin typeface="+mn-lt"/>
              </a:rPr>
              <a:t>　　⇒ 学習者画面が拡大表示されます。</a:t>
            </a:r>
            <a:endParaRPr lang="en-US" altLang="ja-JP" sz="1200" b="0" dirty="0">
              <a:solidFill>
                <a:srgbClr val="000000"/>
              </a:solidFill>
              <a:latin typeface="+mn-lt"/>
            </a:endParaRPr>
          </a:p>
          <a:p>
            <a:pPr marL="187324" indent="-187324" eaLnBrk="1" hangingPunct="1">
              <a:lnSpc>
                <a:spcPct val="60000"/>
              </a:lnSpc>
              <a:spcBef>
                <a:spcPct val="50000"/>
              </a:spcBef>
            </a:pPr>
            <a:endParaRPr lang="en-US" altLang="ja-JP" sz="1200" b="0" dirty="0">
              <a:solidFill>
                <a:srgbClr val="000000"/>
              </a:solidFill>
              <a:latin typeface="+mn-lt"/>
            </a:endParaRPr>
          </a:p>
          <a:p>
            <a:pPr marL="187324" indent="-187324" eaLnBrk="1" hangingPunct="1">
              <a:spcBef>
                <a:spcPct val="50000"/>
              </a:spcBef>
            </a:pPr>
            <a:endParaRPr lang="en-US" altLang="ja-JP" sz="1200"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３．発表を終了するにはもう一度［ 　　</a:t>
            </a:r>
            <a:r>
              <a:rPr lang="en-US" altLang="ja-JP" sz="1292" b="0" dirty="0">
                <a:solidFill>
                  <a:srgbClr val="000000"/>
                </a:solidFill>
                <a:latin typeface="+mn-lt"/>
              </a:rPr>
              <a:t> </a:t>
            </a:r>
            <a:r>
              <a:rPr lang="ja-JP" altLang="en-US" sz="1292" b="0" dirty="0">
                <a:solidFill>
                  <a:srgbClr val="000000"/>
                </a:solidFill>
                <a:latin typeface="+mn-lt"/>
              </a:rPr>
              <a:t>］ ボタンをクリックするか［ </a:t>
            </a:r>
            <a:r>
              <a:rPr lang="en-US" altLang="ja-JP" sz="1292" dirty="0">
                <a:solidFill>
                  <a:srgbClr val="000000"/>
                </a:solidFill>
                <a:latin typeface="+mn-lt"/>
              </a:rPr>
              <a:t>×</a:t>
            </a:r>
            <a:r>
              <a:rPr lang="en-US" altLang="ja-JP" sz="1292" b="0" dirty="0">
                <a:solidFill>
                  <a:srgbClr val="000000"/>
                </a:solidFill>
                <a:latin typeface="+mn-lt"/>
              </a:rPr>
              <a:t> </a:t>
            </a:r>
            <a:r>
              <a:rPr lang="ja-JP" altLang="en-US" sz="1292" b="0" dirty="0">
                <a:solidFill>
                  <a:srgbClr val="000000"/>
                </a:solidFill>
                <a:latin typeface="+mn-lt"/>
              </a:rPr>
              <a:t>］ボタンをクリック</a:t>
            </a:r>
          </a:p>
          <a:p>
            <a:pPr marL="187324" indent="-187324" eaLnBrk="1" hangingPunct="1">
              <a:lnSpc>
                <a:spcPct val="60000"/>
              </a:lnSpc>
              <a:spcBef>
                <a:spcPct val="50000"/>
              </a:spcBef>
            </a:pPr>
            <a:endParaRPr lang="ja-JP" altLang="en-US" sz="1200" b="0" dirty="0">
              <a:solidFill>
                <a:srgbClr val="000000"/>
              </a:solidFill>
              <a:latin typeface="+mn-lt"/>
            </a:endParaRPr>
          </a:p>
          <a:p>
            <a:pPr marL="187324" indent="-187324" eaLnBrk="1" hangingPunct="1">
              <a:lnSpc>
                <a:spcPct val="60000"/>
              </a:lnSpc>
              <a:spcBef>
                <a:spcPct val="50000"/>
              </a:spcBef>
            </a:pPr>
            <a:endParaRPr lang="en-US" altLang="ja-JP" sz="1292" b="0" dirty="0">
              <a:solidFill>
                <a:srgbClr val="000000"/>
              </a:solidFill>
              <a:latin typeface="+mn-lt"/>
            </a:endParaRPr>
          </a:p>
        </p:txBody>
      </p:sp>
      <p:sp>
        <p:nvSpPr>
          <p:cNvPr id="22" name="Text Box 13">
            <a:extLst>
              <a:ext uri="{FF2B5EF4-FFF2-40B4-BE49-F238E27FC236}">
                <a16:creationId xmlns:a16="http://schemas.microsoft.com/office/drawing/2014/main" id="{8279802B-B686-4C3D-B86B-FB2FE32FAF6D}"/>
              </a:ext>
            </a:extLst>
          </p:cNvPr>
          <p:cNvSpPr txBox="1">
            <a:spLocks noChangeArrowheads="1"/>
          </p:cNvSpPr>
          <p:nvPr/>
        </p:nvSpPr>
        <p:spPr bwMode="auto">
          <a:xfrm>
            <a:off x="207168" y="610802"/>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solidFill>
                  <a:srgbClr val="000000"/>
                </a:solidFill>
                <a:latin typeface="+mn-lt"/>
              </a:rPr>
              <a:t>学習者画面をほかの学習者の画面に表示して発表させることができます。</a:t>
            </a:r>
            <a:endParaRPr lang="ja-JP" altLang="en-US" sz="1292" dirty="0">
              <a:solidFill>
                <a:srgbClr val="000000"/>
              </a:solidFill>
              <a:latin typeface="+mn-lt"/>
            </a:endParaRPr>
          </a:p>
        </p:txBody>
      </p:sp>
      <p:sp>
        <p:nvSpPr>
          <p:cNvPr id="7" name="AutoShape 8">
            <a:extLst>
              <a:ext uri="{FF2B5EF4-FFF2-40B4-BE49-F238E27FC236}">
                <a16:creationId xmlns:a16="http://schemas.microsoft.com/office/drawing/2014/main" id="{C09A4E3E-3021-446C-A22B-5A1CE6D94C6D}"/>
              </a:ext>
            </a:extLst>
          </p:cNvPr>
          <p:cNvSpPr>
            <a:spLocks noChangeArrowheads="1"/>
          </p:cNvSpPr>
          <p:nvPr/>
        </p:nvSpPr>
        <p:spPr bwMode="auto">
          <a:xfrm>
            <a:off x="4932040" y="1387784"/>
            <a:ext cx="936104" cy="745723"/>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8" name="AutoShape 4">
            <a:extLst>
              <a:ext uri="{FF2B5EF4-FFF2-40B4-BE49-F238E27FC236}">
                <a16:creationId xmlns:a16="http://schemas.microsoft.com/office/drawing/2014/main" id="{01C676E2-C82E-469D-8C70-7600131AA15F}"/>
              </a:ext>
            </a:extLst>
          </p:cNvPr>
          <p:cNvSpPr>
            <a:spLocks noChangeArrowheads="1"/>
          </p:cNvSpPr>
          <p:nvPr/>
        </p:nvSpPr>
        <p:spPr bwMode="auto">
          <a:xfrm>
            <a:off x="6012160" y="973315"/>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a:solidFill>
                  <a:schemeClr val="bg1"/>
                </a:solidFill>
                <a:latin typeface="+mn-lt"/>
              </a:rPr>
              <a:t>１</a:t>
            </a:r>
          </a:p>
        </p:txBody>
      </p:sp>
      <p:pic>
        <p:nvPicPr>
          <p:cNvPr id="2" name="図 1">
            <a:extLst>
              <a:ext uri="{FF2B5EF4-FFF2-40B4-BE49-F238E27FC236}">
                <a16:creationId xmlns:a16="http://schemas.microsoft.com/office/drawing/2014/main" id="{A8EC2950-F20F-4A49-8F9F-B28681C59282}"/>
              </a:ext>
            </a:extLst>
          </p:cNvPr>
          <p:cNvPicPr>
            <a:picLocks noChangeAspect="1"/>
          </p:cNvPicPr>
          <p:nvPr/>
        </p:nvPicPr>
        <p:blipFill>
          <a:blip r:embed="rId4"/>
          <a:stretch>
            <a:fillRect/>
          </a:stretch>
        </p:blipFill>
        <p:spPr>
          <a:xfrm>
            <a:off x="1403648" y="1817253"/>
            <a:ext cx="243861" cy="243861"/>
          </a:xfrm>
          <a:prstGeom prst="rect">
            <a:avLst/>
          </a:prstGeom>
        </p:spPr>
      </p:pic>
      <p:pic>
        <p:nvPicPr>
          <p:cNvPr id="3" name="図 2">
            <a:extLst>
              <a:ext uri="{FF2B5EF4-FFF2-40B4-BE49-F238E27FC236}">
                <a16:creationId xmlns:a16="http://schemas.microsoft.com/office/drawing/2014/main" id="{9C2E100E-E131-4C08-967A-E1F7EB2822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55546" y="4021105"/>
            <a:ext cx="3955231" cy="1928175"/>
          </a:xfrm>
          <a:prstGeom prst="rect">
            <a:avLst/>
          </a:prstGeom>
          <a:ln>
            <a:solidFill>
              <a:schemeClr val="bg1">
                <a:lumMod val="65000"/>
              </a:schemeClr>
            </a:solidFill>
          </a:ln>
        </p:spPr>
      </p:pic>
      <p:sp>
        <p:nvSpPr>
          <p:cNvPr id="11" name="AutoShape 8">
            <a:extLst>
              <a:ext uri="{FF2B5EF4-FFF2-40B4-BE49-F238E27FC236}">
                <a16:creationId xmlns:a16="http://schemas.microsoft.com/office/drawing/2014/main" id="{2E07C79F-75C6-44E7-B6F3-A7C760F8FBE2}"/>
              </a:ext>
            </a:extLst>
          </p:cNvPr>
          <p:cNvSpPr>
            <a:spLocks noChangeArrowheads="1"/>
          </p:cNvSpPr>
          <p:nvPr/>
        </p:nvSpPr>
        <p:spPr bwMode="auto">
          <a:xfrm>
            <a:off x="8028384" y="3954090"/>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12" name="AutoShape 4">
            <a:extLst>
              <a:ext uri="{FF2B5EF4-FFF2-40B4-BE49-F238E27FC236}">
                <a16:creationId xmlns:a16="http://schemas.microsoft.com/office/drawing/2014/main" id="{782AEBD6-36C6-40CF-B41C-4F11159D69BD}"/>
              </a:ext>
            </a:extLst>
          </p:cNvPr>
          <p:cNvSpPr>
            <a:spLocks noChangeArrowheads="1"/>
          </p:cNvSpPr>
          <p:nvPr/>
        </p:nvSpPr>
        <p:spPr bwMode="auto">
          <a:xfrm>
            <a:off x="8431365" y="4129701"/>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3" name="AutoShape 8">
            <a:extLst>
              <a:ext uri="{FF2B5EF4-FFF2-40B4-BE49-F238E27FC236}">
                <a16:creationId xmlns:a16="http://schemas.microsoft.com/office/drawing/2014/main" id="{FC48138E-C028-4583-B0D2-97EF47F98E78}"/>
              </a:ext>
            </a:extLst>
          </p:cNvPr>
          <p:cNvSpPr>
            <a:spLocks noChangeArrowheads="1"/>
          </p:cNvSpPr>
          <p:nvPr/>
        </p:nvSpPr>
        <p:spPr bwMode="auto">
          <a:xfrm>
            <a:off x="6540643" y="1380300"/>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pic>
        <p:nvPicPr>
          <p:cNvPr id="4" name="図 3">
            <a:extLst>
              <a:ext uri="{FF2B5EF4-FFF2-40B4-BE49-F238E27FC236}">
                <a16:creationId xmlns:a16="http://schemas.microsoft.com/office/drawing/2014/main" id="{5E6A5311-EFE0-4510-8491-11CBA6F62923}"/>
              </a:ext>
            </a:extLst>
          </p:cNvPr>
          <p:cNvPicPr>
            <a:picLocks noChangeAspect="1"/>
          </p:cNvPicPr>
          <p:nvPr/>
        </p:nvPicPr>
        <p:blipFill rotWithShape="1">
          <a:blip r:embed="rId6"/>
          <a:srcRect l="83630" t="24659" r="14236" b="30635"/>
          <a:stretch/>
        </p:blipFill>
        <p:spPr>
          <a:xfrm>
            <a:off x="8127402" y="4028460"/>
            <a:ext cx="165821" cy="117671"/>
          </a:xfrm>
          <a:prstGeom prst="rect">
            <a:avLst/>
          </a:prstGeom>
        </p:spPr>
      </p:pic>
      <p:pic>
        <p:nvPicPr>
          <p:cNvPr id="15" name="図 14">
            <a:extLst>
              <a:ext uri="{FF2B5EF4-FFF2-40B4-BE49-F238E27FC236}">
                <a16:creationId xmlns:a16="http://schemas.microsoft.com/office/drawing/2014/main" id="{AF4F6AB5-CCD5-4D10-AC6D-1C2630FAE0C8}"/>
              </a:ext>
            </a:extLst>
          </p:cNvPr>
          <p:cNvPicPr>
            <a:picLocks noChangeAspect="1"/>
          </p:cNvPicPr>
          <p:nvPr/>
        </p:nvPicPr>
        <p:blipFill rotWithShape="1">
          <a:blip r:embed="rId6"/>
          <a:srcRect l="83630" t="24659" r="14765" b="25648"/>
          <a:stretch/>
        </p:blipFill>
        <p:spPr>
          <a:xfrm>
            <a:off x="1763688" y="2744352"/>
            <a:ext cx="292518" cy="306844"/>
          </a:xfrm>
          <a:prstGeom prst="rect">
            <a:avLst/>
          </a:prstGeom>
        </p:spPr>
      </p:pic>
      <p:sp>
        <p:nvSpPr>
          <p:cNvPr id="16" name="AutoShape 8">
            <a:extLst>
              <a:ext uri="{FF2B5EF4-FFF2-40B4-BE49-F238E27FC236}">
                <a16:creationId xmlns:a16="http://schemas.microsoft.com/office/drawing/2014/main" id="{9EED1CFE-2F5D-46BB-A9F4-518A5A5CA087}"/>
              </a:ext>
            </a:extLst>
          </p:cNvPr>
          <p:cNvSpPr>
            <a:spLocks noChangeArrowheads="1"/>
          </p:cNvSpPr>
          <p:nvPr/>
        </p:nvSpPr>
        <p:spPr bwMode="auto">
          <a:xfrm>
            <a:off x="4785782" y="3924546"/>
            <a:ext cx="292518" cy="3107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17" name="AutoShape 4">
            <a:extLst>
              <a:ext uri="{FF2B5EF4-FFF2-40B4-BE49-F238E27FC236}">
                <a16:creationId xmlns:a16="http://schemas.microsoft.com/office/drawing/2014/main" id="{B30DA195-F3A1-4C78-ACBD-944A70FFC096}"/>
              </a:ext>
            </a:extLst>
          </p:cNvPr>
          <p:cNvSpPr>
            <a:spLocks noChangeArrowheads="1"/>
          </p:cNvSpPr>
          <p:nvPr/>
        </p:nvSpPr>
        <p:spPr bwMode="auto">
          <a:xfrm>
            <a:off x="4785782" y="4286977"/>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３</a:t>
            </a:r>
          </a:p>
        </p:txBody>
      </p:sp>
      <p:pic>
        <p:nvPicPr>
          <p:cNvPr id="5" name="図 4">
            <a:extLst>
              <a:ext uri="{FF2B5EF4-FFF2-40B4-BE49-F238E27FC236}">
                <a16:creationId xmlns:a16="http://schemas.microsoft.com/office/drawing/2014/main" id="{6BA9807B-738E-4E70-B17F-28719D8A1C76}"/>
              </a:ext>
            </a:extLst>
          </p:cNvPr>
          <p:cNvPicPr>
            <a:picLocks noChangeAspect="1"/>
          </p:cNvPicPr>
          <p:nvPr/>
        </p:nvPicPr>
        <p:blipFill>
          <a:blip r:embed="rId7"/>
          <a:stretch>
            <a:fillRect/>
          </a:stretch>
        </p:blipFill>
        <p:spPr>
          <a:xfrm>
            <a:off x="4882823" y="4037434"/>
            <a:ext cx="98435" cy="85012"/>
          </a:xfrm>
          <a:prstGeom prst="rect">
            <a:avLst/>
          </a:prstGeom>
        </p:spPr>
      </p:pic>
      <p:pic>
        <p:nvPicPr>
          <p:cNvPr id="24" name="図 23">
            <a:extLst>
              <a:ext uri="{FF2B5EF4-FFF2-40B4-BE49-F238E27FC236}">
                <a16:creationId xmlns:a16="http://schemas.microsoft.com/office/drawing/2014/main" id="{3C823333-4FD8-4465-9BEC-59AD59B9AD7C}"/>
              </a:ext>
            </a:extLst>
          </p:cNvPr>
          <p:cNvPicPr>
            <a:picLocks noChangeAspect="1"/>
          </p:cNvPicPr>
          <p:nvPr/>
        </p:nvPicPr>
        <p:blipFill rotWithShape="1">
          <a:blip r:embed="rId6"/>
          <a:srcRect l="83630" t="24659" r="14765" b="25648"/>
          <a:stretch/>
        </p:blipFill>
        <p:spPr>
          <a:xfrm>
            <a:off x="2627784" y="3794244"/>
            <a:ext cx="292518" cy="306844"/>
          </a:xfrm>
          <a:prstGeom prst="rect">
            <a:avLst/>
          </a:prstGeom>
        </p:spPr>
      </p:pic>
    </p:spTree>
    <p:extLst>
      <p:ext uri="{BB962C8B-B14F-4D97-AF65-F5344CB8AC3E}">
        <p14:creationId xmlns:p14="http://schemas.microsoft.com/office/powerpoint/2010/main" val="192225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5">
            <a:extLst>
              <a:ext uri="{FF2B5EF4-FFF2-40B4-BE49-F238E27FC236}">
                <a16:creationId xmlns:a16="http://schemas.microsoft.com/office/drawing/2014/main" id="{AD559F1E-948B-42A3-98EB-EA41DBB067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55546" y="1010401"/>
            <a:ext cx="3955231" cy="2523488"/>
          </a:xfrm>
          <a:prstGeom prst="rect">
            <a:avLst/>
          </a:prstGeom>
          <a:noFill/>
          <a:ln w="9525">
            <a:solidFill>
              <a:schemeClr val="bg1">
                <a:lumMod val="65000"/>
              </a:schemeClr>
            </a:solidFill>
            <a:miter lim="800000"/>
            <a:headEnd/>
            <a:tailEnd/>
          </a:ln>
        </p:spPr>
      </p:pic>
      <p:pic>
        <p:nvPicPr>
          <p:cNvPr id="24" name="Picture 25">
            <a:extLst>
              <a:ext uri="{FF2B5EF4-FFF2-40B4-BE49-F238E27FC236}">
                <a16:creationId xmlns:a16="http://schemas.microsoft.com/office/drawing/2014/main" id="{F316DA82-645E-4931-92D7-D8D272EDA1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805" t="2391" r="36918" b="92925"/>
          <a:stretch/>
        </p:blipFill>
        <p:spPr bwMode="auto">
          <a:xfrm>
            <a:off x="7218084" y="1031253"/>
            <a:ext cx="210195" cy="191706"/>
          </a:xfrm>
          <a:prstGeom prst="rect">
            <a:avLst/>
          </a:prstGeom>
          <a:noFill/>
          <a:ln w="9525">
            <a:noFill/>
            <a:miter lim="800000"/>
            <a:headEnd/>
            <a:tailEnd/>
          </a:ln>
        </p:spPr>
      </p:pic>
      <p:pic>
        <p:nvPicPr>
          <p:cNvPr id="5" name="図 4">
            <a:extLst>
              <a:ext uri="{FF2B5EF4-FFF2-40B4-BE49-F238E27FC236}">
                <a16:creationId xmlns:a16="http://schemas.microsoft.com/office/drawing/2014/main" id="{5A547FDE-2EF2-4BDD-A5F7-A2AA3A4ADE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55546" y="4002656"/>
            <a:ext cx="3955231" cy="1806222"/>
          </a:xfrm>
          <a:prstGeom prst="rect">
            <a:avLst/>
          </a:prstGeom>
          <a:ln>
            <a:solidFill>
              <a:schemeClr val="bg1">
                <a:lumMod val="65000"/>
              </a:schemeClr>
            </a:solidFill>
          </a:ln>
        </p:spPr>
      </p:pic>
      <p:sp>
        <p:nvSpPr>
          <p:cNvPr id="14343" name="Oval 7"/>
          <p:cNvSpPr>
            <a:spLocks noChangeArrowheads="1"/>
          </p:cNvSpPr>
          <p:nvPr/>
        </p:nvSpPr>
        <p:spPr bwMode="auto">
          <a:xfrm>
            <a:off x="7184087" y="999078"/>
            <a:ext cx="278188"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4341" name="Rectangle 3"/>
          <p:cNvSpPr>
            <a:spLocks noGrp="1" noChangeArrowheads="1"/>
          </p:cNvSpPr>
          <p:nvPr>
            <p:ph type="title"/>
          </p:nvPr>
        </p:nvSpPr>
        <p:spPr>
          <a:xfrm>
            <a:off x="2" y="68571"/>
            <a:ext cx="6804025" cy="457200"/>
          </a:xfrm>
        </p:spPr>
        <p:txBody>
          <a:bodyPr/>
          <a:lstStyle/>
          <a:p>
            <a:pPr eaLnBrk="1" hangingPunct="1"/>
            <a:r>
              <a:rPr lang="en-US" altLang="ja-JP" sz="3200" u="sng" dirty="0">
                <a:latin typeface="+mn-lt"/>
              </a:rPr>
              <a:t>Web</a:t>
            </a:r>
            <a:r>
              <a:rPr lang="ja-JP" altLang="en-US" sz="3200" u="sng" dirty="0">
                <a:latin typeface="+mn-lt"/>
              </a:rPr>
              <a:t>ページを開かせる</a:t>
            </a:r>
          </a:p>
        </p:txBody>
      </p:sp>
      <p:sp>
        <p:nvSpPr>
          <p:cNvPr id="14342" name="AutoShape 4"/>
          <p:cNvSpPr>
            <a:spLocks noChangeArrowheads="1"/>
          </p:cNvSpPr>
          <p:nvPr/>
        </p:nvSpPr>
        <p:spPr bwMode="auto">
          <a:xfrm>
            <a:off x="6790704" y="1299240"/>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4347" name="AutoShape 6"/>
          <p:cNvSpPr>
            <a:spLocks noChangeArrowheads="1"/>
          </p:cNvSpPr>
          <p:nvPr/>
        </p:nvSpPr>
        <p:spPr bwMode="auto">
          <a:xfrm>
            <a:off x="8520159" y="3955012"/>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5" name="Text Box 8">
            <a:extLst>
              <a:ext uri="{FF2B5EF4-FFF2-40B4-BE49-F238E27FC236}">
                <a16:creationId xmlns:a16="http://schemas.microsoft.com/office/drawing/2014/main" id="{68EAB1A4-7B74-4BA5-BF1D-832797F395CE}"/>
              </a:ext>
            </a:extLst>
          </p:cNvPr>
          <p:cNvSpPr txBox="1">
            <a:spLocks noChangeArrowheads="1"/>
          </p:cNvSpPr>
          <p:nvPr/>
        </p:nvSpPr>
        <p:spPr bwMode="auto">
          <a:xfrm>
            <a:off x="61577" y="1567871"/>
            <a:ext cx="4582431" cy="2007922"/>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１．［ 転送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a:t>
            </a:r>
            <a:r>
              <a:rPr lang="en-US" altLang="ja-JP" sz="1200" b="0" dirty="0">
                <a:solidFill>
                  <a:srgbClr val="000000"/>
                </a:solidFill>
                <a:latin typeface="+mn-lt"/>
              </a:rPr>
              <a:t>Web</a:t>
            </a:r>
            <a:r>
              <a:rPr lang="ja-JP" altLang="en-US" sz="1200" b="0" dirty="0">
                <a:solidFill>
                  <a:srgbClr val="000000"/>
                </a:solidFill>
                <a:latin typeface="+mn-lt"/>
              </a:rPr>
              <a:t>ページ送信画面が表示されます。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２．</a:t>
            </a:r>
            <a:r>
              <a:rPr lang="en-US" altLang="ja-JP" sz="1292" b="0" dirty="0">
                <a:solidFill>
                  <a:srgbClr val="000000"/>
                </a:solidFill>
                <a:latin typeface="+mn-lt"/>
              </a:rPr>
              <a:t>Web</a:t>
            </a:r>
            <a:r>
              <a:rPr lang="ja-JP" altLang="en-US" sz="1292" b="0" dirty="0">
                <a:solidFill>
                  <a:srgbClr val="000000"/>
                </a:solidFill>
                <a:latin typeface="+mn-lt"/>
              </a:rPr>
              <a:t>サイトの</a:t>
            </a:r>
            <a:r>
              <a:rPr lang="en-US" altLang="ja-JP" sz="1292" b="0" dirty="0">
                <a:solidFill>
                  <a:srgbClr val="000000"/>
                </a:solidFill>
                <a:latin typeface="+mn-lt"/>
              </a:rPr>
              <a:t>URL</a:t>
            </a:r>
            <a:r>
              <a:rPr lang="ja-JP" altLang="en-US" sz="1292" b="0" dirty="0">
                <a:solidFill>
                  <a:srgbClr val="000000"/>
                </a:solidFill>
                <a:latin typeface="+mn-lt"/>
              </a:rPr>
              <a:t>を入力し［送信］ボタンをクリック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学習者の</a:t>
            </a:r>
            <a:r>
              <a:rPr lang="en-US" altLang="ja-JP" sz="1200" b="0" dirty="0">
                <a:solidFill>
                  <a:srgbClr val="000000"/>
                </a:solidFill>
                <a:latin typeface="+mn-lt"/>
              </a:rPr>
              <a:t>Chromebook</a:t>
            </a:r>
            <a:r>
              <a:rPr lang="ja-JP" altLang="en-US" sz="1200" b="0" dirty="0">
                <a:solidFill>
                  <a:srgbClr val="000000"/>
                </a:solidFill>
                <a:latin typeface="+mn-lt"/>
              </a:rPr>
              <a:t>に入力した</a:t>
            </a:r>
            <a:r>
              <a:rPr lang="en-US" altLang="ja-JP" sz="1200" b="0" dirty="0">
                <a:solidFill>
                  <a:srgbClr val="000000"/>
                </a:solidFill>
                <a:latin typeface="+mn-lt"/>
              </a:rPr>
              <a:t>Web</a:t>
            </a:r>
            <a:r>
              <a:rPr lang="ja-JP" altLang="en-US" sz="1200" b="0" dirty="0">
                <a:solidFill>
                  <a:srgbClr val="000000"/>
                </a:solidFill>
                <a:latin typeface="+mn-lt"/>
              </a:rPr>
              <a:t>サイトが表示されます。</a:t>
            </a:r>
          </a:p>
          <a:p>
            <a:pPr marL="187324" indent="-187324" eaLnBrk="1" hangingPunct="1">
              <a:spcBef>
                <a:spcPts val="1108"/>
              </a:spcBef>
            </a:pPr>
            <a:endParaRPr lang="en-US" altLang="ja-JP" sz="1292" b="0" dirty="0">
              <a:solidFill>
                <a:srgbClr val="000000"/>
              </a:solidFill>
              <a:latin typeface="+mn-lt"/>
            </a:endParaRPr>
          </a:p>
        </p:txBody>
      </p:sp>
      <p:sp>
        <p:nvSpPr>
          <p:cNvPr id="17" name="Text Box 13">
            <a:extLst>
              <a:ext uri="{FF2B5EF4-FFF2-40B4-BE49-F238E27FC236}">
                <a16:creationId xmlns:a16="http://schemas.microsoft.com/office/drawing/2014/main" id="{BDA2DC6F-444D-4634-ABA1-F50D2AF3A0FC}"/>
              </a:ext>
            </a:extLst>
          </p:cNvPr>
          <p:cNvSpPr txBox="1">
            <a:spLocks noChangeArrowheads="1"/>
          </p:cNvSpPr>
          <p:nvPr/>
        </p:nvSpPr>
        <p:spPr bwMode="auto">
          <a:xfrm>
            <a:off x="207168" y="610802"/>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solidFill>
                  <a:srgbClr val="000000"/>
                </a:solidFill>
                <a:latin typeface="+mn-lt"/>
              </a:rPr>
              <a:t>学習者の</a:t>
            </a:r>
            <a:r>
              <a:rPr lang="en-US" altLang="ja-JP" sz="1400" dirty="0">
                <a:solidFill>
                  <a:srgbClr val="000000"/>
                </a:solidFill>
                <a:latin typeface="+mn-lt"/>
              </a:rPr>
              <a:t>Chromebook</a:t>
            </a:r>
            <a:r>
              <a:rPr lang="ja-JP" altLang="en-US" sz="1400" dirty="0">
                <a:solidFill>
                  <a:srgbClr val="000000"/>
                </a:solidFill>
                <a:latin typeface="+mn-lt"/>
              </a:rPr>
              <a:t>に指定した</a:t>
            </a:r>
            <a:r>
              <a:rPr lang="en-US" altLang="ja-JP" sz="1400" dirty="0">
                <a:solidFill>
                  <a:srgbClr val="000000"/>
                </a:solidFill>
                <a:latin typeface="+mn-lt"/>
              </a:rPr>
              <a:t>Web</a:t>
            </a:r>
            <a:r>
              <a:rPr lang="ja-JP" altLang="en-US" sz="1400" dirty="0">
                <a:solidFill>
                  <a:srgbClr val="000000"/>
                </a:solidFill>
                <a:latin typeface="+mn-lt"/>
              </a:rPr>
              <a:t>サイトを開かせることができます。</a:t>
            </a:r>
            <a:endParaRPr lang="ja-JP" altLang="en-US" sz="1292" dirty="0">
              <a:solidFill>
                <a:srgbClr val="000000"/>
              </a:solidFill>
              <a:latin typeface="+mn-lt"/>
            </a:endParaRPr>
          </a:p>
        </p:txBody>
      </p:sp>
      <p:sp>
        <p:nvSpPr>
          <p:cNvPr id="18" name="AutoShape 8">
            <a:extLst>
              <a:ext uri="{FF2B5EF4-FFF2-40B4-BE49-F238E27FC236}">
                <a16:creationId xmlns:a16="http://schemas.microsoft.com/office/drawing/2014/main" id="{375FB7E9-07BF-4A2B-A07A-8015696FC508}"/>
              </a:ext>
            </a:extLst>
          </p:cNvPr>
          <p:cNvSpPr>
            <a:spLocks noChangeArrowheads="1"/>
          </p:cNvSpPr>
          <p:nvPr/>
        </p:nvSpPr>
        <p:spPr bwMode="auto">
          <a:xfrm>
            <a:off x="5014987" y="4401711"/>
            <a:ext cx="3032129" cy="360570"/>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19" name="Oval 7">
            <a:extLst>
              <a:ext uri="{FF2B5EF4-FFF2-40B4-BE49-F238E27FC236}">
                <a16:creationId xmlns:a16="http://schemas.microsoft.com/office/drawing/2014/main" id="{26D087E2-D90C-48D6-88B0-B808B6742500}"/>
              </a:ext>
            </a:extLst>
          </p:cNvPr>
          <p:cNvSpPr>
            <a:spLocks noChangeArrowheads="1"/>
          </p:cNvSpPr>
          <p:nvPr/>
        </p:nvSpPr>
        <p:spPr bwMode="auto">
          <a:xfrm>
            <a:off x="8224707" y="4513393"/>
            <a:ext cx="455624"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pic>
        <p:nvPicPr>
          <p:cNvPr id="22" name="Picture 25">
            <a:extLst>
              <a:ext uri="{FF2B5EF4-FFF2-40B4-BE49-F238E27FC236}">
                <a16:creationId xmlns:a16="http://schemas.microsoft.com/office/drawing/2014/main" id="{34AA4F13-17D0-474E-AA24-18CDE71EBC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805" t="2391" r="36918" b="92925"/>
          <a:stretch/>
        </p:blipFill>
        <p:spPr bwMode="auto">
          <a:xfrm>
            <a:off x="492944" y="1562791"/>
            <a:ext cx="337460" cy="307778"/>
          </a:xfrm>
          <a:prstGeom prst="rect">
            <a:avLst/>
          </a:prstGeom>
          <a:noFill/>
          <a:ln w="9525">
            <a:solidFill>
              <a:schemeClr val="bg1">
                <a:lumMod val="65000"/>
              </a:schemeClr>
            </a:solidFill>
            <a:miter lim="800000"/>
            <a:headEnd/>
            <a:tailEnd/>
          </a:ln>
        </p:spPr>
      </p:pic>
      <p:sp>
        <p:nvSpPr>
          <p:cNvPr id="25" name="AutoShape 8">
            <a:extLst>
              <a:ext uri="{FF2B5EF4-FFF2-40B4-BE49-F238E27FC236}">
                <a16:creationId xmlns:a16="http://schemas.microsoft.com/office/drawing/2014/main" id="{B37600F3-346A-4A85-97A1-85164D590182}"/>
              </a:ext>
            </a:extLst>
          </p:cNvPr>
          <p:cNvSpPr>
            <a:spLocks noChangeArrowheads="1"/>
          </p:cNvSpPr>
          <p:nvPr/>
        </p:nvSpPr>
        <p:spPr bwMode="auto">
          <a:xfrm>
            <a:off x="113167" y="4389947"/>
            <a:ext cx="4653584" cy="1955184"/>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29" name="Text Box 8">
            <a:extLst>
              <a:ext uri="{FF2B5EF4-FFF2-40B4-BE49-F238E27FC236}">
                <a16:creationId xmlns:a16="http://schemas.microsoft.com/office/drawing/2014/main" id="{7EB42603-AECC-48CD-AB45-482B687E96EF}"/>
              </a:ext>
            </a:extLst>
          </p:cNvPr>
          <p:cNvSpPr txBox="1">
            <a:spLocks noChangeArrowheads="1"/>
          </p:cNvSpPr>
          <p:nvPr/>
        </p:nvSpPr>
        <p:spPr bwMode="auto">
          <a:xfrm>
            <a:off x="57114" y="4519073"/>
            <a:ext cx="4653584" cy="1664558"/>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00" b="0" dirty="0">
                <a:solidFill>
                  <a:srgbClr val="000000"/>
                </a:solidFill>
                <a:latin typeface="+mn-lt"/>
              </a:rPr>
              <a:t>・　「</a:t>
            </a:r>
            <a:r>
              <a:rPr lang="en-US" altLang="ja-JP" sz="1200" b="0" dirty="0">
                <a:solidFill>
                  <a:srgbClr val="000000"/>
                </a:solidFill>
                <a:latin typeface="+mn-lt"/>
              </a:rPr>
              <a:t>YouTube</a:t>
            </a:r>
            <a:r>
              <a:rPr lang="ja-JP" altLang="en-US" sz="1200" b="0" dirty="0">
                <a:solidFill>
                  <a:srgbClr val="000000"/>
                </a:solidFill>
                <a:latin typeface="+mn-lt"/>
              </a:rPr>
              <a:t>の動画を最大化する」</a:t>
            </a:r>
            <a:endParaRPr lang="en-US" altLang="ja-JP" sz="1200" b="0" dirty="0">
              <a:solidFill>
                <a:srgbClr val="000000"/>
              </a:solidFill>
              <a:latin typeface="+mn-lt"/>
            </a:endParaRPr>
          </a:p>
          <a:p>
            <a:pPr marL="187324" indent="-187324" eaLnBrk="1" hangingPunct="1">
              <a:spcBef>
                <a:spcPct val="50000"/>
              </a:spcBef>
            </a:pPr>
            <a:endParaRPr lang="en-US" altLang="ja-JP" sz="600" b="0" dirty="0">
              <a:solidFill>
                <a:srgbClr val="000000"/>
              </a:solidFill>
              <a:latin typeface="+mn-lt"/>
            </a:endParaRPr>
          </a:p>
          <a:p>
            <a:pPr marL="187324" indent="-187324" eaLnBrk="1" hangingPunct="1">
              <a:spcBef>
                <a:spcPts val="0"/>
              </a:spcBef>
            </a:pPr>
            <a:r>
              <a:rPr lang="ja-JP" altLang="en-US" sz="1200" b="0" dirty="0">
                <a:solidFill>
                  <a:srgbClr val="000000"/>
                </a:solidFill>
                <a:latin typeface="+mn-lt"/>
              </a:rPr>
              <a:t>　⇒ </a:t>
            </a:r>
            <a:r>
              <a:rPr lang="en-US" altLang="ja-JP" sz="1200" b="0" dirty="0">
                <a:solidFill>
                  <a:srgbClr val="000000"/>
                </a:solidFill>
                <a:latin typeface="+mn-lt"/>
              </a:rPr>
              <a:t>YouTube</a:t>
            </a:r>
            <a:r>
              <a:rPr lang="ja-JP" altLang="en-US" sz="1200" b="0" dirty="0">
                <a:solidFill>
                  <a:srgbClr val="000000"/>
                </a:solidFill>
                <a:latin typeface="+mn-lt"/>
              </a:rPr>
              <a:t>の</a:t>
            </a:r>
            <a:r>
              <a:rPr lang="en-US" altLang="ja-JP" sz="1200" b="0" dirty="0">
                <a:solidFill>
                  <a:srgbClr val="000000"/>
                </a:solidFill>
                <a:latin typeface="+mn-lt"/>
              </a:rPr>
              <a:t>URL</a:t>
            </a:r>
            <a:r>
              <a:rPr lang="ja-JP" altLang="en-US" sz="1200" b="0" dirty="0">
                <a:solidFill>
                  <a:srgbClr val="000000"/>
                </a:solidFill>
                <a:latin typeface="+mn-lt"/>
              </a:rPr>
              <a:t>を送信する場合、チェックを入れて送信すると</a:t>
            </a:r>
            <a:endParaRPr lang="en-US" altLang="ja-JP" sz="1200" b="0" dirty="0">
              <a:solidFill>
                <a:srgbClr val="000000"/>
              </a:solidFill>
              <a:latin typeface="+mn-lt"/>
            </a:endParaRPr>
          </a:p>
          <a:p>
            <a:pPr marL="187324" indent="-187324" eaLnBrk="1" hangingPunct="1">
              <a:spcBef>
                <a:spcPts val="0"/>
              </a:spcBef>
            </a:pPr>
            <a:r>
              <a:rPr lang="ja-JP" altLang="en-US" sz="1200" b="0" dirty="0">
                <a:solidFill>
                  <a:srgbClr val="000000"/>
                </a:solidFill>
                <a:latin typeface="+mn-lt"/>
              </a:rPr>
              <a:t>　　　学習者のブラウザで </a:t>
            </a:r>
            <a:r>
              <a:rPr lang="en-US" altLang="ja-JP" sz="1200" b="0" dirty="0">
                <a:solidFill>
                  <a:srgbClr val="000000"/>
                </a:solidFill>
                <a:latin typeface="+mn-lt"/>
              </a:rPr>
              <a:t>YouTube </a:t>
            </a:r>
            <a:r>
              <a:rPr lang="ja-JP" altLang="en-US" sz="1200" b="0" dirty="0">
                <a:solidFill>
                  <a:srgbClr val="000000"/>
                </a:solidFill>
                <a:latin typeface="+mn-lt"/>
              </a:rPr>
              <a:t>の動画画面が最大化されて</a:t>
            </a:r>
            <a:endParaRPr lang="en-US" altLang="ja-JP" sz="1200" b="0" dirty="0">
              <a:solidFill>
                <a:srgbClr val="000000"/>
              </a:solidFill>
              <a:latin typeface="+mn-lt"/>
            </a:endParaRPr>
          </a:p>
          <a:p>
            <a:pPr marL="187324" indent="-187324" eaLnBrk="1" hangingPunct="1">
              <a:spcBef>
                <a:spcPts val="0"/>
              </a:spcBef>
            </a:pPr>
            <a:r>
              <a:rPr lang="ja-JP" altLang="en-US" sz="1200" b="0" dirty="0">
                <a:solidFill>
                  <a:srgbClr val="000000"/>
                </a:solidFill>
                <a:latin typeface="+mn-lt"/>
              </a:rPr>
              <a:t>　　　表示されます。</a:t>
            </a:r>
          </a:p>
          <a:p>
            <a:pPr marL="187324" indent="-187324" eaLnBrk="1" hangingPunct="1">
              <a:spcBef>
                <a:spcPts val="1108"/>
              </a:spcBef>
            </a:pPr>
            <a:r>
              <a:rPr lang="ja-JP" altLang="en-US" sz="1200" b="0" dirty="0">
                <a:solidFill>
                  <a:srgbClr val="000000"/>
                </a:solidFill>
                <a:latin typeface="+mn-lt"/>
              </a:rPr>
              <a:t>・　「他のタブを閉じる」</a:t>
            </a:r>
            <a:endParaRPr lang="en-US" altLang="ja-JP" sz="1200" b="0" dirty="0">
              <a:solidFill>
                <a:srgbClr val="000000"/>
              </a:solidFill>
              <a:latin typeface="+mn-lt"/>
            </a:endParaRPr>
          </a:p>
          <a:p>
            <a:pPr marL="187324" indent="-187324" eaLnBrk="1" hangingPunct="1">
              <a:spcBef>
                <a:spcPts val="0"/>
              </a:spcBef>
            </a:pPr>
            <a:r>
              <a:rPr lang="ja-JP" altLang="en-US" sz="1200" b="0" dirty="0">
                <a:solidFill>
                  <a:srgbClr val="000000"/>
                </a:solidFill>
                <a:latin typeface="+mn-lt"/>
              </a:rPr>
              <a:t>　⇒ チェックを入れて送信をすると、学習者のブラウザで開いている</a:t>
            </a:r>
            <a:endParaRPr lang="en-US" altLang="ja-JP" sz="1200" b="0" dirty="0">
              <a:solidFill>
                <a:srgbClr val="000000"/>
              </a:solidFill>
              <a:latin typeface="+mn-lt"/>
            </a:endParaRPr>
          </a:p>
          <a:p>
            <a:pPr marL="187324" indent="-187324" eaLnBrk="1" hangingPunct="1">
              <a:spcBef>
                <a:spcPts val="0"/>
              </a:spcBef>
            </a:pPr>
            <a:r>
              <a:rPr lang="ja-JP" altLang="en-US" sz="1200" b="0" dirty="0">
                <a:solidFill>
                  <a:srgbClr val="000000"/>
                </a:solidFill>
                <a:latin typeface="+mn-lt"/>
              </a:rPr>
              <a:t>　　　タブが閉じ、送信した </a:t>
            </a:r>
            <a:r>
              <a:rPr lang="en-US" altLang="ja-JP" sz="1200" b="0" dirty="0">
                <a:solidFill>
                  <a:srgbClr val="000000"/>
                </a:solidFill>
                <a:latin typeface="+mn-lt"/>
              </a:rPr>
              <a:t>Web </a:t>
            </a:r>
            <a:r>
              <a:rPr lang="ja-JP" altLang="en-US" sz="1200" b="0" dirty="0">
                <a:solidFill>
                  <a:srgbClr val="000000"/>
                </a:solidFill>
                <a:latin typeface="+mn-lt"/>
              </a:rPr>
              <a:t>ページだけが表示されます。</a:t>
            </a:r>
            <a:endParaRPr lang="en-US" altLang="ja-JP" sz="1292" b="0" dirty="0">
              <a:solidFill>
                <a:srgbClr val="000000"/>
              </a:solidFill>
              <a:latin typeface="+mn-lt"/>
            </a:endParaRPr>
          </a:p>
        </p:txBody>
      </p:sp>
      <p:sp>
        <p:nvSpPr>
          <p:cNvPr id="30" name="AutoShape 6">
            <a:extLst>
              <a:ext uri="{FF2B5EF4-FFF2-40B4-BE49-F238E27FC236}">
                <a16:creationId xmlns:a16="http://schemas.microsoft.com/office/drawing/2014/main" id="{0B806E26-326D-4D77-B279-3AB91203414D}"/>
              </a:ext>
            </a:extLst>
          </p:cNvPr>
          <p:cNvSpPr>
            <a:spLocks noChangeArrowheads="1"/>
          </p:cNvSpPr>
          <p:nvPr/>
        </p:nvSpPr>
        <p:spPr bwMode="auto">
          <a:xfrm>
            <a:off x="5198616" y="5292504"/>
            <a:ext cx="379413" cy="434935"/>
          </a:xfrm>
          <a:prstGeom prst="roundRect">
            <a:avLst>
              <a:gd name="adj" fmla="val 16667"/>
            </a:avLst>
          </a:prstGeom>
          <a:solidFill>
            <a:srgbClr val="FF3300"/>
          </a:solidFill>
          <a:ln w="9525">
            <a:noFill/>
            <a:round/>
            <a:headEnd/>
            <a:tailEnd/>
          </a:ln>
        </p:spPr>
        <p:txBody>
          <a:bodyPr>
            <a:spAutoFit/>
          </a:bodyPr>
          <a:lstStyle/>
          <a:p>
            <a:pPr algn="ctr" eaLnBrk="1" hangingPunct="1">
              <a:spcBef>
                <a:spcPct val="50000"/>
              </a:spcBef>
            </a:pPr>
            <a:r>
              <a:rPr lang="en-US" altLang="ja-JP" sz="2000" dirty="0">
                <a:solidFill>
                  <a:schemeClr val="bg1"/>
                </a:solidFill>
                <a:latin typeface="+mn-lt"/>
              </a:rPr>
              <a:t>※</a:t>
            </a:r>
            <a:endParaRPr lang="ja-JP" altLang="en-US" sz="2000" dirty="0">
              <a:solidFill>
                <a:schemeClr val="bg1"/>
              </a:solidFill>
              <a:latin typeface="+mn-lt"/>
            </a:endParaRPr>
          </a:p>
        </p:txBody>
      </p:sp>
      <p:sp>
        <p:nvSpPr>
          <p:cNvPr id="31" name="AutoShape 8">
            <a:extLst>
              <a:ext uri="{FF2B5EF4-FFF2-40B4-BE49-F238E27FC236}">
                <a16:creationId xmlns:a16="http://schemas.microsoft.com/office/drawing/2014/main" id="{295205C7-B56E-4E80-8585-1D21B2EBB291}"/>
              </a:ext>
            </a:extLst>
          </p:cNvPr>
          <p:cNvSpPr>
            <a:spLocks noChangeArrowheads="1"/>
          </p:cNvSpPr>
          <p:nvPr/>
        </p:nvSpPr>
        <p:spPr bwMode="auto">
          <a:xfrm>
            <a:off x="4999883" y="4809925"/>
            <a:ext cx="1156293" cy="434935"/>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Tree>
    <p:extLst>
      <p:ext uri="{BB962C8B-B14F-4D97-AF65-F5344CB8AC3E}">
        <p14:creationId xmlns:p14="http://schemas.microsoft.com/office/powerpoint/2010/main" val="281858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5">
            <a:extLst>
              <a:ext uri="{FF2B5EF4-FFF2-40B4-BE49-F238E27FC236}">
                <a16:creationId xmlns:a16="http://schemas.microsoft.com/office/drawing/2014/main" id="{7CAFBAD2-6A95-4B44-AEBB-3A2063E106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 t="199" r="17147" b="40415"/>
          <a:stretch/>
        </p:blipFill>
        <p:spPr bwMode="auto">
          <a:xfrm>
            <a:off x="4902652" y="4352515"/>
            <a:ext cx="3802750" cy="1740781"/>
          </a:xfrm>
          <a:prstGeom prst="rect">
            <a:avLst/>
          </a:prstGeom>
          <a:noFill/>
          <a:ln w="9525">
            <a:solidFill>
              <a:schemeClr val="bg1">
                <a:lumMod val="65000"/>
              </a:schemeClr>
            </a:solidFill>
            <a:miter lim="800000"/>
            <a:headEnd/>
            <a:tailEnd/>
          </a:ln>
        </p:spPr>
      </p:pic>
      <p:pic>
        <p:nvPicPr>
          <p:cNvPr id="26" name="Picture 25">
            <a:extLst>
              <a:ext uri="{FF2B5EF4-FFF2-40B4-BE49-F238E27FC236}">
                <a16:creationId xmlns:a16="http://schemas.microsoft.com/office/drawing/2014/main" id="{B4430919-E72F-400F-9B3F-18F8F426E3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312"/>
          <a:stretch/>
        </p:blipFill>
        <p:spPr bwMode="auto">
          <a:xfrm>
            <a:off x="4298994" y="1001600"/>
            <a:ext cx="4594447" cy="1603077"/>
          </a:xfrm>
          <a:prstGeom prst="rect">
            <a:avLst/>
          </a:prstGeom>
          <a:noFill/>
          <a:ln w="9525">
            <a:solidFill>
              <a:schemeClr val="bg1">
                <a:lumMod val="65000"/>
              </a:schemeClr>
            </a:solidFill>
            <a:miter lim="800000"/>
            <a:headEnd/>
            <a:tailEnd/>
          </a:ln>
        </p:spPr>
      </p:pic>
      <p:pic>
        <p:nvPicPr>
          <p:cNvPr id="27" name="Picture 25">
            <a:extLst>
              <a:ext uri="{FF2B5EF4-FFF2-40B4-BE49-F238E27FC236}">
                <a16:creationId xmlns:a16="http://schemas.microsoft.com/office/drawing/2014/main" id="{ECF0BE1F-46F0-4A0A-A4C6-405F1B7A4E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506" t="2832" r="24891" b="93224"/>
          <a:stretch/>
        </p:blipFill>
        <p:spPr bwMode="auto">
          <a:xfrm>
            <a:off x="8169260" y="4365209"/>
            <a:ext cx="266993" cy="258115"/>
          </a:xfrm>
          <a:prstGeom prst="rect">
            <a:avLst/>
          </a:prstGeom>
          <a:noFill/>
          <a:ln w="9525">
            <a:noFill/>
            <a:miter lim="800000"/>
            <a:headEnd/>
            <a:tailEnd/>
          </a:ln>
        </p:spPr>
      </p:pic>
      <p:sp>
        <p:nvSpPr>
          <p:cNvPr id="17" name="Text Box 13">
            <a:extLst>
              <a:ext uri="{FF2B5EF4-FFF2-40B4-BE49-F238E27FC236}">
                <a16:creationId xmlns:a16="http://schemas.microsoft.com/office/drawing/2014/main" id="{BDA2DC6F-444D-4634-ABA1-F50D2AF3A0FC}"/>
              </a:ext>
            </a:extLst>
          </p:cNvPr>
          <p:cNvSpPr txBox="1">
            <a:spLocks noChangeArrowheads="1"/>
          </p:cNvSpPr>
          <p:nvPr/>
        </p:nvSpPr>
        <p:spPr bwMode="auto">
          <a:xfrm>
            <a:off x="539552" y="577558"/>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solidFill>
                  <a:srgbClr val="000000"/>
                </a:solidFill>
                <a:latin typeface="+mn-lt"/>
              </a:rPr>
              <a:t>学習者</a:t>
            </a:r>
            <a:r>
              <a:rPr lang="en-US" altLang="ja-JP" sz="1400" dirty="0">
                <a:solidFill>
                  <a:srgbClr val="000000"/>
                </a:solidFill>
                <a:latin typeface="+mn-lt"/>
              </a:rPr>
              <a:t>Chromebook</a:t>
            </a:r>
            <a:r>
              <a:rPr lang="ja-JP" altLang="en-US" sz="1400" dirty="0">
                <a:solidFill>
                  <a:srgbClr val="000000"/>
                </a:solidFill>
                <a:latin typeface="+mn-lt"/>
              </a:rPr>
              <a:t>の操作をロックすることができます。</a:t>
            </a:r>
            <a:endParaRPr lang="en-US" altLang="ja-JP" sz="1400" dirty="0">
              <a:solidFill>
                <a:srgbClr val="000000"/>
              </a:solidFill>
              <a:latin typeface="+mn-lt"/>
            </a:endParaRPr>
          </a:p>
        </p:txBody>
      </p:sp>
      <p:pic>
        <p:nvPicPr>
          <p:cNvPr id="28" name="Picture 25">
            <a:extLst>
              <a:ext uri="{FF2B5EF4-FFF2-40B4-BE49-F238E27FC236}">
                <a16:creationId xmlns:a16="http://schemas.microsoft.com/office/drawing/2014/main" id="{7572E298-364B-4D44-A63B-1D122CCD7C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432" t="2832" r="29254" b="93224"/>
          <a:stretch/>
        </p:blipFill>
        <p:spPr bwMode="auto">
          <a:xfrm>
            <a:off x="7331452" y="1011472"/>
            <a:ext cx="235435" cy="256057"/>
          </a:xfrm>
          <a:prstGeom prst="rect">
            <a:avLst/>
          </a:prstGeom>
          <a:noFill/>
          <a:ln w="9525">
            <a:noFill/>
            <a:miter lim="800000"/>
            <a:headEnd/>
            <a:tailEnd/>
          </a:ln>
        </p:spPr>
      </p:pic>
      <p:sp>
        <p:nvSpPr>
          <p:cNvPr id="14343" name="Oval 7"/>
          <p:cNvSpPr>
            <a:spLocks noChangeArrowheads="1"/>
          </p:cNvSpPr>
          <p:nvPr/>
        </p:nvSpPr>
        <p:spPr bwMode="auto">
          <a:xfrm>
            <a:off x="7276994" y="989434"/>
            <a:ext cx="306007" cy="281662"/>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4341" name="Rectangle 3"/>
          <p:cNvSpPr>
            <a:spLocks noGrp="1" noChangeArrowheads="1"/>
          </p:cNvSpPr>
          <p:nvPr>
            <p:ph type="title"/>
          </p:nvPr>
        </p:nvSpPr>
        <p:spPr>
          <a:xfrm>
            <a:off x="2" y="68571"/>
            <a:ext cx="6804025" cy="457200"/>
          </a:xfrm>
        </p:spPr>
        <p:txBody>
          <a:bodyPr/>
          <a:lstStyle/>
          <a:p>
            <a:pPr eaLnBrk="1" hangingPunct="1"/>
            <a:r>
              <a:rPr lang="ja-JP" altLang="en-US" sz="3200" u="sng" dirty="0">
                <a:latin typeface="+mn-lt"/>
              </a:rPr>
              <a:t>操作をロックする</a:t>
            </a:r>
          </a:p>
        </p:txBody>
      </p:sp>
      <p:sp>
        <p:nvSpPr>
          <p:cNvPr id="14342" name="AutoShape 4"/>
          <p:cNvSpPr>
            <a:spLocks noChangeArrowheads="1"/>
          </p:cNvSpPr>
          <p:nvPr/>
        </p:nvSpPr>
        <p:spPr bwMode="auto">
          <a:xfrm>
            <a:off x="6836307" y="1209007"/>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4347" name="AutoShape 6"/>
          <p:cNvSpPr>
            <a:spLocks noChangeArrowheads="1"/>
          </p:cNvSpPr>
          <p:nvPr/>
        </p:nvSpPr>
        <p:spPr bwMode="auto">
          <a:xfrm>
            <a:off x="7954270" y="3377965"/>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5" name="Text Box 8">
            <a:extLst>
              <a:ext uri="{FF2B5EF4-FFF2-40B4-BE49-F238E27FC236}">
                <a16:creationId xmlns:a16="http://schemas.microsoft.com/office/drawing/2014/main" id="{68EAB1A4-7B74-4BA5-BF1D-832797F395CE}"/>
              </a:ext>
            </a:extLst>
          </p:cNvPr>
          <p:cNvSpPr txBox="1">
            <a:spLocks noChangeArrowheads="1"/>
          </p:cNvSpPr>
          <p:nvPr/>
        </p:nvSpPr>
        <p:spPr bwMode="auto">
          <a:xfrm>
            <a:off x="61577" y="1196752"/>
            <a:ext cx="4582431" cy="3276666"/>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１．［ 転送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操作ロックウインドウが表示されます。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２．必要に応じてロック時に表示されるメッセージを編集し、　　　［実行］ボタンをクリック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800" b="0" dirty="0">
                <a:solidFill>
                  <a:srgbClr val="000000"/>
                </a:solidFill>
                <a:latin typeface="+mn-lt"/>
              </a:rPr>
              <a:t> 　</a:t>
            </a:r>
            <a:r>
              <a:rPr lang="ja-JP" altLang="en-US" sz="1200" b="0" dirty="0">
                <a:solidFill>
                  <a:srgbClr val="000000"/>
                </a:solidFill>
                <a:latin typeface="+mn-lt"/>
              </a:rPr>
              <a:t>⇒ 学習者の</a:t>
            </a:r>
            <a:r>
              <a:rPr lang="en-US" altLang="ja-JP" sz="1200" b="0" dirty="0">
                <a:solidFill>
                  <a:srgbClr val="000000"/>
                </a:solidFill>
                <a:latin typeface="+mn-lt"/>
              </a:rPr>
              <a:t>Chromebook</a:t>
            </a:r>
            <a:r>
              <a:rPr lang="ja-JP" altLang="en-US" sz="1200" b="0" dirty="0">
                <a:solidFill>
                  <a:srgbClr val="000000"/>
                </a:solidFill>
                <a:latin typeface="+mn-lt"/>
              </a:rPr>
              <a:t>のロックがされます。</a:t>
            </a:r>
          </a:p>
          <a:p>
            <a:pPr marL="187324" indent="-187324" eaLnBrk="1" hangingPunct="1">
              <a:spcBef>
                <a:spcPct val="50000"/>
              </a:spcBef>
            </a:pPr>
            <a:endParaRPr lang="en-US" altLang="ja-JP"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３</a:t>
            </a:r>
            <a:r>
              <a:rPr lang="en-US" altLang="ja-JP" sz="1292" b="0" dirty="0">
                <a:solidFill>
                  <a:srgbClr val="000000"/>
                </a:solidFill>
                <a:latin typeface="+mn-lt"/>
              </a:rPr>
              <a:t>. </a:t>
            </a:r>
            <a:r>
              <a:rPr lang="ja-JP" altLang="en-US" sz="1292" b="0" dirty="0">
                <a:solidFill>
                  <a:srgbClr val="000000"/>
                </a:solidFill>
                <a:latin typeface="+mn-lt"/>
              </a:rPr>
              <a:t>ロックを解除するには［ 解除 ］をクリック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学習者の</a:t>
            </a:r>
            <a:r>
              <a:rPr lang="en-US" altLang="ja-JP" sz="1200" b="0" dirty="0">
                <a:solidFill>
                  <a:srgbClr val="000000"/>
                </a:solidFill>
                <a:latin typeface="+mn-lt"/>
              </a:rPr>
              <a:t>Chromebook</a:t>
            </a:r>
            <a:r>
              <a:rPr lang="ja-JP" altLang="en-US" sz="1200" b="0" dirty="0">
                <a:solidFill>
                  <a:srgbClr val="000000"/>
                </a:solidFill>
                <a:latin typeface="+mn-lt"/>
              </a:rPr>
              <a:t>のロックが解除されます。</a:t>
            </a:r>
          </a:p>
          <a:p>
            <a:pPr marL="187324" indent="-187324" eaLnBrk="1" hangingPunct="1">
              <a:spcBef>
                <a:spcPts val="1108"/>
              </a:spcBef>
            </a:pPr>
            <a:endParaRPr lang="en-US" altLang="ja-JP" sz="1292" b="0" dirty="0">
              <a:solidFill>
                <a:srgbClr val="000000"/>
              </a:solidFill>
              <a:latin typeface="+mn-lt"/>
            </a:endParaRPr>
          </a:p>
        </p:txBody>
      </p:sp>
      <p:pic>
        <p:nvPicPr>
          <p:cNvPr id="3" name="図 2">
            <a:extLst>
              <a:ext uri="{FF2B5EF4-FFF2-40B4-BE49-F238E27FC236}">
                <a16:creationId xmlns:a16="http://schemas.microsoft.com/office/drawing/2014/main" id="{798DFD4F-4A46-446A-9FE2-31C0D07E30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1047" y="1197103"/>
            <a:ext cx="351542" cy="265610"/>
          </a:xfrm>
          <a:prstGeom prst="rect">
            <a:avLst/>
          </a:prstGeom>
        </p:spPr>
      </p:pic>
      <p:sp>
        <p:nvSpPr>
          <p:cNvPr id="20" name="Oval 7">
            <a:extLst>
              <a:ext uri="{FF2B5EF4-FFF2-40B4-BE49-F238E27FC236}">
                <a16:creationId xmlns:a16="http://schemas.microsoft.com/office/drawing/2014/main" id="{8501A8D9-428D-4ACC-A2FE-9B7FB9EB5E65}"/>
              </a:ext>
            </a:extLst>
          </p:cNvPr>
          <p:cNvSpPr>
            <a:spLocks noChangeArrowheads="1"/>
          </p:cNvSpPr>
          <p:nvPr/>
        </p:nvSpPr>
        <p:spPr bwMode="auto">
          <a:xfrm>
            <a:off x="8169260" y="4353435"/>
            <a:ext cx="306007" cy="281662"/>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pic>
        <p:nvPicPr>
          <p:cNvPr id="21" name="図 20">
            <a:extLst>
              <a:ext uri="{FF2B5EF4-FFF2-40B4-BE49-F238E27FC236}">
                <a16:creationId xmlns:a16="http://schemas.microsoft.com/office/drawing/2014/main" id="{7E7DA9F8-F925-43B3-A56A-EB97A8D2FBA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53808" y="3365295"/>
            <a:ext cx="351290" cy="265610"/>
          </a:xfrm>
          <a:prstGeom prst="rect">
            <a:avLst/>
          </a:prstGeom>
        </p:spPr>
      </p:pic>
      <p:sp>
        <p:nvSpPr>
          <p:cNvPr id="23" name="Text Box 7">
            <a:extLst>
              <a:ext uri="{FF2B5EF4-FFF2-40B4-BE49-F238E27FC236}">
                <a16:creationId xmlns:a16="http://schemas.microsoft.com/office/drawing/2014/main" id="{7A5F36B5-DC65-442E-9B5C-AF5A843826D1}"/>
              </a:ext>
            </a:extLst>
          </p:cNvPr>
          <p:cNvSpPr txBox="1">
            <a:spLocks noChangeArrowheads="1"/>
          </p:cNvSpPr>
          <p:nvPr/>
        </p:nvSpPr>
        <p:spPr bwMode="auto">
          <a:xfrm>
            <a:off x="240805" y="4558819"/>
            <a:ext cx="4259187" cy="291170"/>
          </a:xfrm>
          <a:prstGeom prst="rect">
            <a:avLst/>
          </a:prstGeom>
          <a:noFill/>
          <a:ln w="25400">
            <a:noFill/>
            <a:miter lim="800000"/>
            <a:headEnd/>
            <a:tailEnd type="none" w="lg" len="lg"/>
          </a:ln>
        </p:spPr>
        <p:txBody>
          <a:bodyPr wrap="square">
            <a:spAutoFit/>
          </a:bodyPr>
          <a:lstStyle/>
          <a:p>
            <a:pPr eaLnBrk="1" hangingPunct="1">
              <a:tabLst>
                <a:tab pos="266698" algn="l"/>
              </a:tabLst>
              <a:defRPr/>
            </a:pPr>
            <a:r>
              <a:rPr lang="ja-JP" altLang="en-US" sz="1292" b="0" dirty="0">
                <a:solidFill>
                  <a:srgbClr val="000000"/>
                </a:solidFill>
                <a:latin typeface="+mn-lt"/>
              </a:rPr>
              <a:t>タイマーを設定して操作ロック・解除をすることもできます。</a:t>
            </a:r>
            <a:endParaRPr lang="en-US" altLang="ja-JP" sz="1292" b="0" dirty="0">
              <a:solidFill>
                <a:srgbClr val="000000"/>
              </a:solidFill>
              <a:latin typeface="+mn-lt"/>
            </a:endParaRPr>
          </a:p>
        </p:txBody>
      </p:sp>
      <p:sp>
        <p:nvSpPr>
          <p:cNvPr id="24" name="AutoShape 8">
            <a:extLst>
              <a:ext uri="{FF2B5EF4-FFF2-40B4-BE49-F238E27FC236}">
                <a16:creationId xmlns:a16="http://schemas.microsoft.com/office/drawing/2014/main" id="{9021B7C6-8FF4-4055-9F06-AB16255C892A}"/>
              </a:ext>
            </a:extLst>
          </p:cNvPr>
          <p:cNvSpPr>
            <a:spLocks noChangeArrowheads="1"/>
          </p:cNvSpPr>
          <p:nvPr/>
        </p:nvSpPr>
        <p:spPr bwMode="auto">
          <a:xfrm>
            <a:off x="178132" y="4293096"/>
            <a:ext cx="4465875" cy="1944217"/>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pic>
        <p:nvPicPr>
          <p:cNvPr id="5" name="図 4" descr="スクリーンショットの画面&#10;&#10;自動的に生成された説明">
            <a:extLst>
              <a:ext uri="{FF2B5EF4-FFF2-40B4-BE49-F238E27FC236}">
                <a16:creationId xmlns:a16="http://schemas.microsoft.com/office/drawing/2014/main" id="{D446FC57-82BF-497F-8FCE-BFEDAE07C6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3094" y="2796753"/>
            <a:ext cx="2500547" cy="1364187"/>
          </a:xfrm>
          <a:prstGeom prst="rect">
            <a:avLst/>
          </a:prstGeom>
          <a:ln>
            <a:solidFill>
              <a:schemeClr val="bg1">
                <a:lumMod val="65000"/>
              </a:schemeClr>
            </a:solidFill>
          </a:ln>
        </p:spPr>
      </p:pic>
      <p:sp>
        <p:nvSpPr>
          <p:cNvPr id="29" name="Oval 7">
            <a:extLst>
              <a:ext uri="{FF2B5EF4-FFF2-40B4-BE49-F238E27FC236}">
                <a16:creationId xmlns:a16="http://schemas.microsoft.com/office/drawing/2014/main" id="{4B50E233-CD39-4B6F-AAE5-B013F7187990}"/>
              </a:ext>
            </a:extLst>
          </p:cNvPr>
          <p:cNvSpPr>
            <a:spLocks noChangeArrowheads="1"/>
          </p:cNvSpPr>
          <p:nvPr/>
        </p:nvSpPr>
        <p:spPr bwMode="auto">
          <a:xfrm>
            <a:off x="7463142" y="3843273"/>
            <a:ext cx="512373" cy="281662"/>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30" name="AutoShape 8">
            <a:extLst>
              <a:ext uri="{FF2B5EF4-FFF2-40B4-BE49-F238E27FC236}">
                <a16:creationId xmlns:a16="http://schemas.microsoft.com/office/drawing/2014/main" id="{A438D7AD-E895-4475-94B3-D7BF6EABE366}"/>
              </a:ext>
            </a:extLst>
          </p:cNvPr>
          <p:cNvSpPr>
            <a:spLocks noChangeArrowheads="1"/>
          </p:cNvSpPr>
          <p:nvPr/>
        </p:nvSpPr>
        <p:spPr bwMode="auto">
          <a:xfrm>
            <a:off x="5424886" y="3015284"/>
            <a:ext cx="2416962" cy="304805"/>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pic>
        <p:nvPicPr>
          <p:cNvPr id="32" name="図 31">
            <a:extLst>
              <a:ext uri="{FF2B5EF4-FFF2-40B4-BE49-F238E27FC236}">
                <a16:creationId xmlns:a16="http://schemas.microsoft.com/office/drawing/2014/main" id="{C306AD6C-0C75-44A3-8048-086E3C4F3DA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5536" y="4976309"/>
            <a:ext cx="2130374" cy="1162237"/>
          </a:xfrm>
          <a:prstGeom prst="rect">
            <a:avLst/>
          </a:prstGeom>
          <a:ln>
            <a:solidFill>
              <a:schemeClr val="bg1">
                <a:lumMod val="65000"/>
              </a:schemeClr>
            </a:solidFill>
          </a:ln>
        </p:spPr>
      </p:pic>
      <p:sp>
        <p:nvSpPr>
          <p:cNvPr id="33" name="AutoShape 8">
            <a:extLst>
              <a:ext uri="{FF2B5EF4-FFF2-40B4-BE49-F238E27FC236}">
                <a16:creationId xmlns:a16="http://schemas.microsoft.com/office/drawing/2014/main" id="{C1A4EEEC-5593-4D78-AE86-4969747E147B}"/>
              </a:ext>
            </a:extLst>
          </p:cNvPr>
          <p:cNvSpPr>
            <a:spLocks noChangeArrowheads="1"/>
          </p:cNvSpPr>
          <p:nvPr/>
        </p:nvSpPr>
        <p:spPr bwMode="auto">
          <a:xfrm>
            <a:off x="395536" y="5449658"/>
            <a:ext cx="1296144" cy="355606"/>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grpSp>
        <p:nvGrpSpPr>
          <p:cNvPr id="34" name="グループ化 33">
            <a:extLst>
              <a:ext uri="{FF2B5EF4-FFF2-40B4-BE49-F238E27FC236}">
                <a16:creationId xmlns:a16="http://schemas.microsoft.com/office/drawing/2014/main" id="{04511309-8FEE-4C78-84C4-54E7EED2CA82}"/>
              </a:ext>
            </a:extLst>
          </p:cNvPr>
          <p:cNvGrpSpPr/>
          <p:nvPr/>
        </p:nvGrpSpPr>
        <p:grpSpPr>
          <a:xfrm>
            <a:off x="282717" y="4124935"/>
            <a:ext cx="1119743" cy="369332"/>
            <a:chOff x="412736" y="3087947"/>
            <a:chExt cx="1119743" cy="369332"/>
          </a:xfrm>
        </p:grpSpPr>
        <p:sp>
          <p:nvSpPr>
            <p:cNvPr id="35" name="Text Box 11">
              <a:extLst>
                <a:ext uri="{FF2B5EF4-FFF2-40B4-BE49-F238E27FC236}">
                  <a16:creationId xmlns:a16="http://schemas.microsoft.com/office/drawing/2014/main" id="{3E9E392A-0A51-4EFF-9446-71BC6D3F0D26}"/>
                </a:ext>
              </a:extLst>
            </p:cNvPr>
            <p:cNvSpPr txBox="1">
              <a:spLocks noChangeArrowheads="1"/>
            </p:cNvSpPr>
            <p:nvPr/>
          </p:nvSpPr>
          <p:spPr bwMode="auto">
            <a:xfrm>
              <a:off x="452359" y="3087947"/>
              <a:ext cx="1080120" cy="369332"/>
            </a:xfrm>
            <a:prstGeom prst="rect">
              <a:avLst/>
            </a:prstGeom>
            <a:solidFill>
              <a:schemeClr val="bg1"/>
            </a:solidFill>
            <a:ln w="9525">
              <a:noFill/>
              <a:miter lim="800000"/>
              <a:headEnd/>
              <a:tailEnd/>
            </a:ln>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r">
                <a:spcBef>
                  <a:spcPct val="50000"/>
                </a:spcBef>
              </a:pPr>
              <a:r>
                <a:rPr lang="ja-JP" altLang="en-US" sz="1800" dirty="0">
                  <a:latin typeface="+mn-lt"/>
                </a:rPr>
                <a:t>ポイント</a:t>
              </a:r>
            </a:p>
          </p:txBody>
        </p:sp>
        <p:pic>
          <p:nvPicPr>
            <p:cNvPr id="36" name="グラフィックス 35" descr="電球">
              <a:extLst>
                <a:ext uri="{FF2B5EF4-FFF2-40B4-BE49-F238E27FC236}">
                  <a16:creationId xmlns:a16="http://schemas.microsoft.com/office/drawing/2014/main" id="{5CD94C68-D479-42C6-82CD-0549D027FF5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2736" y="3092674"/>
              <a:ext cx="310185" cy="310185"/>
            </a:xfrm>
            <a:prstGeom prst="rect">
              <a:avLst/>
            </a:prstGeom>
          </p:spPr>
        </p:pic>
      </p:grpSp>
      <p:pic>
        <p:nvPicPr>
          <p:cNvPr id="37" name="図 36">
            <a:extLst>
              <a:ext uri="{FF2B5EF4-FFF2-40B4-BE49-F238E27FC236}">
                <a16:creationId xmlns:a16="http://schemas.microsoft.com/office/drawing/2014/main" id="{44430F2C-E4BA-447A-AC10-71E4CD543C5D}"/>
              </a:ext>
            </a:extLst>
          </p:cNvPr>
          <p:cNvPicPr>
            <a:picLocks noChangeAspect="1"/>
          </p:cNvPicPr>
          <p:nvPr/>
        </p:nvPicPr>
        <p:blipFill>
          <a:blip r:embed="rId10"/>
          <a:stretch>
            <a:fillRect/>
          </a:stretch>
        </p:blipFill>
        <p:spPr>
          <a:xfrm>
            <a:off x="4962491" y="4836006"/>
            <a:ext cx="2167989" cy="833423"/>
          </a:xfrm>
          <a:prstGeom prst="rect">
            <a:avLst/>
          </a:prstGeom>
        </p:spPr>
      </p:pic>
      <p:pic>
        <p:nvPicPr>
          <p:cNvPr id="39" name="図 38">
            <a:extLst>
              <a:ext uri="{FF2B5EF4-FFF2-40B4-BE49-F238E27FC236}">
                <a16:creationId xmlns:a16="http://schemas.microsoft.com/office/drawing/2014/main" id="{C9E14FBC-B5AB-42FE-B44A-301A53000147}"/>
              </a:ext>
            </a:extLst>
          </p:cNvPr>
          <p:cNvPicPr>
            <a:picLocks noChangeAspect="1"/>
          </p:cNvPicPr>
          <p:nvPr/>
        </p:nvPicPr>
        <p:blipFill rotWithShape="1">
          <a:blip r:embed="rId10"/>
          <a:srcRect r="29237"/>
          <a:stretch/>
        </p:blipFill>
        <p:spPr>
          <a:xfrm>
            <a:off x="7171255" y="4836006"/>
            <a:ext cx="1534147" cy="833423"/>
          </a:xfrm>
          <a:prstGeom prst="rect">
            <a:avLst/>
          </a:prstGeom>
        </p:spPr>
      </p:pic>
      <p:sp>
        <p:nvSpPr>
          <p:cNvPr id="40" name="AutoShape 6">
            <a:extLst>
              <a:ext uri="{FF2B5EF4-FFF2-40B4-BE49-F238E27FC236}">
                <a16:creationId xmlns:a16="http://schemas.microsoft.com/office/drawing/2014/main" id="{0604A078-F8BF-4EB6-8F64-53606FFED139}"/>
              </a:ext>
            </a:extLst>
          </p:cNvPr>
          <p:cNvSpPr>
            <a:spLocks noChangeArrowheads="1"/>
          </p:cNvSpPr>
          <p:nvPr/>
        </p:nvSpPr>
        <p:spPr bwMode="auto">
          <a:xfrm>
            <a:off x="8535203" y="4401071"/>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３</a:t>
            </a:r>
          </a:p>
        </p:txBody>
      </p:sp>
      <p:sp>
        <p:nvSpPr>
          <p:cNvPr id="41" name="AutoShape 8">
            <a:extLst>
              <a:ext uri="{FF2B5EF4-FFF2-40B4-BE49-F238E27FC236}">
                <a16:creationId xmlns:a16="http://schemas.microsoft.com/office/drawing/2014/main" id="{DE032130-A101-4A3B-9D70-6BA51ADBE7F3}"/>
              </a:ext>
            </a:extLst>
          </p:cNvPr>
          <p:cNvSpPr>
            <a:spLocks noChangeArrowheads="1"/>
          </p:cNvSpPr>
          <p:nvPr/>
        </p:nvSpPr>
        <p:spPr bwMode="auto">
          <a:xfrm>
            <a:off x="4930742" y="4763878"/>
            <a:ext cx="3774660" cy="905551"/>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42" name="矢印: 下 41">
            <a:extLst>
              <a:ext uri="{FF2B5EF4-FFF2-40B4-BE49-F238E27FC236}">
                <a16:creationId xmlns:a16="http://schemas.microsoft.com/office/drawing/2014/main" id="{FF77E5DB-E0B2-4A95-A0BA-98A7B0AC9F28}"/>
              </a:ext>
            </a:extLst>
          </p:cNvPr>
          <p:cNvSpPr/>
          <p:nvPr/>
        </p:nvSpPr>
        <p:spPr bwMode="auto">
          <a:xfrm>
            <a:off x="7417882" y="4191313"/>
            <a:ext cx="543813" cy="525583"/>
          </a:xfrm>
          <a:prstGeom prst="downArrow">
            <a:avLst/>
          </a:prstGeom>
          <a:solidFill>
            <a:srgbClr val="FF6600"/>
          </a:solid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1" lang="ja-JP" altLang="en-US" sz="2400" b="1" i="0" u="none" strike="noStrike" cap="none" normalizeH="0" baseline="0">
              <a:ln>
                <a:noFill/>
              </a:ln>
              <a:solidFill>
                <a:srgbClr val="000066"/>
              </a:solidFill>
              <a:effectLst/>
              <a:latin typeface="+mn-lt"/>
              <a:ea typeface="ＭＳ Ｐゴシック" pitchFamily="50" charset="-128"/>
            </a:endParaRPr>
          </a:p>
        </p:txBody>
      </p:sp>
    </p:spTree>
    <p:extLst>
      <p:ext uri="{BB962C8B-B14F-4D97-AF65-F5344CB8AC3E}">
        <p14:creationId xmlns:p14="http://schemas.microsoft.com/office/powerpoint/2010/main" val="141307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5">
            <a:extLst>
              <a:ext uri="{FF2B5EF4-FFF2-40B4-BE49-F238E27FC236}">
                <a16:creationId xmlns:a16="http://schemas.microsoft.com/office/drawing/2014/main" id="{35A12ECB-7C49-452E-8F13-03660CA6F5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24801" y="1460566"/>
            <a:ext cx="3955231" cy="2523488"/>
          </a:xfrm>
          <a:prstGeom prst="rect">
            <a:avLst/>
          </a:prstGeom>
          <a:noFill/>
          <a:ln w="9525">
            <a:solidFill>
              <a:schemeClr val="bg1">
                <a:lumMod val="65000"/>
              </a:schemeClr>
            </a:solidFill>
            <a:miter lim="800000"/>
            <a:headEnd/>
            <a:tailEnd/>
          </a:ln>
        </p:spPr>
      </p:pic>
      <p:pic>
        <p:nvPicPr>
          <p:cNvPr id="35" name="Picture 25">
            <a:extLst>
              <a:ext uri="{FF2B5EF4-FFF2-40B4-BE49-F238E27FC236}">
                <a16:creationId xmlns:a16="http://schemas.microsoft.com/office/drawing/2014/main" id="{8EDBD325-CB9B-4D4B-B553-81DD69F882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624" t="758" r="14386" b="92354"/>
          <a:stretch/>
        </p:blipFill>
        <p:spPr bwMode="auto">
          <a:xfrm>
            <a:off x="8072115" y="1468113"/>
            <a:ext cx="211315" cy="232675"/>
          </a:xfrm>
          <a:prstGeom prst="rect">
            <a:avLst/>
          </a:prstGeom>
          <a:noFill/>
          <a:ln w="9525">
            <a:noFill/>
            <a:miter lim="800000"/>
            <a:headEnd/>
            <a:tailEnd/>
          </a:ln>
        </p:spPr>
      </p:pic>
      <p:pic>
        <p:nvPicPr>
          <p:cNvPr id="33" name="Picture 25">
            <a:extLst>
              <a:ext uri="{FF2B5EF4-FFF2-40B4-BE49-F238E27FC236}">
                <a16:creationId xmlns:a16="http://schemas.microsoft.com/office/drawing/2014/main" id="{725B42A1-24D5-4F78-BE35-84C7EB1549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165" t="1158" r="19357" b="92447"/>
          <a:stretch/>
        </p:blipFill>
        <p:spPr bwMode="auto">
          <a:xfrm>
            <a:off x="7777214" y="1468442"/>
            <a:ext cx="237114" cy="216025"/>
          </a:xfrm>
          <a:prstGeom prst="rect">
            <a:avLst/>
          </a:prstGeom>
          <a:noFill/>
          <a:ln w="9525">
            <a:noFill/>
            <a:miter lim="800000"/>
            <a:headEnd/>
            <a:tailEnd/>
          </a:ln>
        </p:spPr>
      </p:pic>
      <p:pic>
        <p:nvPicPr>
          <p:cNvPr id="29" name="Picture 25">
            <a:extLst>
              <a:ext uri="{FF2B5EF4-FFF2-40B4-BE49-F238E27FC236}">
                <a16:creationId xmlns:a16="http://schemas.microsoft.com/office/drawing/2014/main" id="{03B3DD66-868B-4631-9CAB-8B4FA6001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257159" y="4316762"/>
            <a:ext cx="2638612" cy="1139289"/>
          </a:xfrm>
          <a:prstGeom prst="rect">
            <a:avLst/>
          </a:prstGeom>
          <a:noFill/>
          <a:ln w="9525">
            <a:solidFill>
              <a:schemeClr val="bg1">
                <a:lumMod val="65000"/>
              </a:schemeClr>
            </a:solidFill>
            <a:miter lim="800000"/>
            <a:headEnd/>
            <a:tailEnd/>
          </a:ln>
        </p:spPr>
      </p:pic>
      <p:sp>
        <p:nvSpPr>
          <p:cNvPr id="15" name="Text Box 8">
            <a:extLst>
              <a:ext uri="{FF2B5EF4-FFF2-40B4-BE49-F238E27FC236}">
                <a16:creationId xmlns:a16="http://schemas.microsoft.com/office/drawing/2014/main" id="{68EAB1A4-7B74-4BA5-BF1D-832797F395CE}"/>
              </a:ext>
            </a:extLst>
          </p:cNvPr>
          <p:cNvSpPr txBox="1">
            <a:spLocks noChangeArrowheads="1"/>
          </p:cNvSpPr>
          <p:nvPr/>
        </p:nvSpPr>
        <p:spPr bwMode="auto">
          <a:xfrm>
            <a:off x="35496" y="1931292"/>
            <a:ext cx="4582431" cy="3834255"/>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１．［ 転送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a:t>
            </a:r>
            <a:r>
              <a:rPr lang="en-US" altLang="ja-JP" sz="1200" b="0" dirty="0">
                <a:solidFill>
                  <a:srgbClr val="000000"/>
                </a:solidFill>
                <a:latin typeface="+mn-lt"/>
              </a:rPr>
              <a:t>Web</a:t>
            </a:r>
            <a:r>
              <a:rPr lang="ja-JP" altLang="en-US" sz="1200" b="0" dirty="0">
                <a:solidFill>
                  <a:srgbClr val="000000"/>
                </a:solidFill>
                <a:latin typeface="+mn-lt"/>
              </a:rPr>
              <a:t>ロック画面が表示されます。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２．</a:t>
            </a:r>
            <a:r>
              <a:rPr lang="en-US" altLang="ja-JP" sz="1292" b="0" dirty="0">
                <a:solidFill>
                  <a:srgbClr val="000000"/>
                </a:solidFill>
                <a:latin typeface="+mn-lt"/>
              </a:rPr>
              <a:t>URL</a:t>
            </a:r>
            <a:r>
              <a:rPr lang="ja-JP" altLang="en-US" sz="1292" b="0" dirty="0">
                <a:solidFill>
                  <a:srgbClr val="000000"/>
                </a:solidFill>
                <a:latin typeface="+mn-lt"/>
              </a:rPr>
              <a:t>制限のルールを選択し、［ 実行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学習者の</a:t>
            </a:r>
            <a:r>
              <a:rPr lang="en-US" altLang="ja-JP" sz="1200" b="0" dirty="0">
                <a:solidFill>
                  <a:srgbClr val="000000"/>
                </a:solidFill>
                <a:latin typeface="+mn-lt"/>
              </a:rPr>
              <a:t>Web</a:t>
            </a:r>
            <a:r>
              <a:rPr lang="ja-JP" altLang="en-US" sz="1200" b="0" dirty="0">
                <a:solidFill>
                  <a:srgbClr val="000000"/>
                </a:solidFill>
                <a:latin typeface="+mn-lt"/>
              </a:rPr>
              <a:t>閲覧がルールに従って制限されます。</a:t>
            </a:r>
            <a:endParaRPr lang="en-US" altLang="ja-JP" sz="1200" b="0" dirty="0">
              <a:solidFill>
                <a:srgbClr val="000000"/>
              </a:solidFill>
              <a:latin typeface="+mn-lt"/>
            </a:endParaRPr>
          </a:p>
          <a:p>
            <a:pPr marL="187324" indent="-187324" eaLnBrk="1" hangingPunct="1">
              <a:spcBef>
                <a:spcPct val="50000"/>
              </a:spcBef>
            </a:pPr>
            <a:endParaRPr lang="en-US" altLang="ja-JP" sz="1200" b="0" dirty="0">
              <a:solidFill>
                <a:srgbClr val="000000"/>
              </a:solidFill>
              <a:latin typeface="+mn-lt"/>
            </a:endParaRPr>
          </a:p>
          <a:p>
            <a:pPr marL="187324" indent="-187324" eaLnBrk="1" hangingPunct="1">
              <a:spcBef>
                <a:spcPts val="0"/>
              </a:spcBef>
            </a:pPr>
            <a:r>
              <a:rPr lang="ja-JP" altLang="en-US" sz="1200" b="0" dirty="0">
                <a:solidFill>
                  <a:srgbClr val="000000"/>
                </a:solidFill>
                <a:latin typeface="+mn-lt"/>
              </a:rPr>
              <a:t>　</a:t>
            </a:r>
            <a:r>
              <a:rPr lang="en-US" altLang="ja-JP" sz="1200" b="0" dirty="0">
                <a:solidFill>
                  <a:srgbClr val="000000"/>
                </a:solidFill>
                <a:latin typeface="+mn-lt"/>
              </a:rPr>
              <a:t>※</a:t>
            </a:r>
            <a:r>
              <a:rPr lang="ja-JP" altLang="en-US" sz="1200" b="0" u="sng" dirty="0">
                <a:solidFill>
                  <a:srgbClr val="000000"/>
                </a:solidFill>
                <a:latin typeface="+mn-lt"/>
              </a:rPr>
              <a:t>初期状態（</a:t>
            </a:r>
            <a:r>
              <a:rPr lang="en-US" altLang="ja-JP" sz="1200" b="0" u="sng" dirty="0">
                <a:solidFill>
                  <a:srgbClr val="000000"/>
                </a:solidFill>
                <a:latin typeface="+mn-lt"/>
              </a:rPr>
              <a:t>Default Rule</a:t>
            </a:r>
            <a:r>
              <a:rPr lang="ja-JP" altLang="en-US" sz="1200" b="0" u="sng" dirty="0">
                <a:solidFill>
                  <a:srgbClr val="000000"/>
                </a:solidFill>
                <a:latin typeface="+mn-lt"/>
              </a:rPr>
              <a:t>）では全ての </a:t>
            </a:r>
            <a:r>
              <a:rPr lang="en-US" altLang="ja-JP" sz="1200" b="0" u="sng" dirty="0">
                <a:solidFill>
                  <a:srgbClr val="000000"/>
                </a:solidFill>
                <a:latin typeface="+mn-lt"/>
              </a:rPr>
              <a:t>Web </a:t>
            </a:r>
            <a:r>
              <a:rPr lang="ja-JP" altLang="en-US" sz="1200" b="0" u="sng" dirty="0">
                <a:solidFill>
                  <a:srgbClr val="000000"/>
                </a:solidFill>
                <a:latin typeface="+mn-lt"/>
              </a:rPr>
              <a:t>サイトへの閲覧が</a:t>
            </a:r>
            <a:endParaRPr lang="en-US" altLang="ja-JP" sz="1200" b="0" u="sng" dirty="0">
              <a:solidFill>
                <a:srgbClr val="000000"/>
              </a:solidFill>
              <a:latin typeface="+mn-lt"/>
            </a:endParaRPr>
          </a:p>
          <a:p>
            <a:pPr marL="187324" indent="-187324" eaLnBrk="1" hangingPunct="1">
              <a:spcBef>
                <a:spcPts val="0"/>
              </a:spcBef>
            </a:pPr>
            <a:r>
              <a:rPr lang="ja-JP" altLang="en-US" sz="1200" b="0" dirty="0">
                <a:solidFill>
                  <a:srgbClr val="000000"/>
                </a:solidFill>
                <a:latin typeface="+mn-lt"/>
              </a:rPr>
              <a:t>　　 </a:t>
            </a:r>
            <a:r>
              <a:rPr lang="ja-JP" altLang="en-US" sz="1200" b="0" u="sng" dirty="0">
                <a:solidFill>
                  <a:srgbClr val="000000"/>
                </a:solidFill>
                <a:latin typeface="+mn-lt"/>
              </a:rPr>
              <a:t>制限されます。</a:t>
            </a:r>
            <a:endParaRPr lang="en-US" altLang="ja-JP" sz="1200" b="0" u="sng" dirty="0">
              <a:solidFill>
                <a:srgbClr val="000000"/>
              </a:solidFill>
              <a:latin typeface="+mn-lt"/>
            </a:endParaRPr>
          </a:p>
          <a:p>
            <a:pPr marL="187324" indent="-187324" eaLnBrk="1" hangingPunct="1">
              <a:spcBef>
                <a:spcPct val="50000"/>
              </a:spcBef>
            </a:pPr>
            <a:endParaRPr lang="en-US" altLang="ja-JP" sz="1200" b="0" dirty="0">
              <a:solidFill>
                <a:srgbClr val="000000"/>
              </a:solidFill>
              <a:latin typeface="+mn-lt"/>
            </a:endParaRPr>
          </a:p>
          <a:p>
            <a:pPr marL="187324" indent="-187324" eaLnBrk="1" hangingPunct="1">
              <a:spcBef>
                <a:spcPct val="50000"/>
              </a:spcBef>
            </a:pPr>
            <a:endParaRPr lang="ja-JP" altLang="en-US" sz="1200"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３．制限を解除するには［ 転送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a:t>
            </a:r>
            <a:r>
              <a:rPr lang="en-US" altLang="ja-JP" sz="1200" b="0" dirty="0">
                <a:solidFill>
                  <a:srgbClr val="000000"/>
                </a:solidFill>
                <a:latin typeface="+mn-lt"/>
              </a:rPr>
              <a:t>Web</a:t>
            </a:r>
            <a:r>
              <a:rPr lang="ja-JP" altLang="en-US" sz="1200" b="0" dirty="0">
                <a:solidFill>
                  <a:srgbClr val="000000"/>
                </a:solidFill>
                <a:latin typeface="+mn-lt"/>
              </a:rPr>
              <a:t>閲覧制限が解除されます。</a:t>
            </a:r>
          </a:p>
          <a:p>
            <a:pPr marL="187324" indent="-187324" eaLnBrk="1" hangingPunct="1">
              <a:spcBef>
                <a:spcPts val="1108"/>
              </a:spcBef>
            </a:pPr>
            <a:endParaRPr lang="en-US" altLang="ja-JP" sz="1292" b="0" dirty="0">
              <a:solidFill>
                <a:srgbClr val="000000"/>
              </a:solidFill>
              <a:latin typeface="+mn-lt"/>
            </a:endParaRPr>
          </a:p>
        </p:txBody>
      </p:sp>
      <p:sp>
        <p:nvSpPr>
          <p:cNvPr id="14343" name="Oval 7"/>
          <p:cNvSpPr>
            <a:spLocks noChangeArrowheads="1"/>
          </p:cNvSpPr>
          <p:nvPr/>
        </p:nvSpPr>
        <p:spPr bwMode="auto">
          <a:xfrm>
            <a:off x="7756677" y="1456422"/>
            <a:ext cx="278188"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4341" name="Rectangle 3"/>
          <p:cNvSpPr>
            <a:spLocks noGrp="1" noChangeArrowheads="1"/>
          </p:cNvSpPr>
          <p:nvPr>
            <p:ph type="title"/>
          </p:nvPr>
        </p:nvSpPr>
        <p:spPr>
          <a:xfrm>
            <a:off x="2" y="68571"/>
            <a:ext cx="6804025" cy="457200"/>
          </a:xfrm>
        </p:spPr>
        <p:txBody>
          <a:bodyPr/>
          <a:lstStyle/>
          <a:p>
            <a:pPr eaLnBrk="1" hangingPunct="1"/>
            <a:r>
              <a:rPr lang="en-US" altLang="ja-JP" sz="3200" u="sng" dirty="0">
                <a:latin typeface="+mn-lt"/>
              </a:rPr>
              <a:t>Web</a:t>
            </a:r>
            <a:r>
              <a:rPr lang="ja-JP" altLang="en-US" sz="3200" u="sng" dirty="0">
                <a:latin typeface="+mn-lt"/>
              </a:rPr>
              <a:t>閲覧を制限する</a:t>
            </a:r>
          </a:p>
        </p:txBody>
      </p:sp>
      <p:sp>
        <p:nvSpPr>
          <p:cNvPr id="14342" name="AutoShape 4"/>
          <p:cNvSpPr>
            <a:spLocks noChangeArrowheads="1"/>
          </p:cNvSpPr>
          <p:nvPr/>
        </p:nvSpPr>
        <p:spPr bwMode="auto">
          <a:xfrm>
            <a:off x="7310235" y="1600826"/>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4347" name="AutoShape 6"/>
          <p:cNvSpPr>
            <a:spLocks noChangeArrowheads="1"/>
          </p:cNvSpPr>
          <p:nvPr/>
        </p:nvSpPr>
        <p:spPr bwMode="auto">
          <a:xfrm>
            <a:off x="7794546" y="4576284"/>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7" name="Text Box 13">
            <a:extLst>
              <a:ext uri="{FF2B5EF4-FFF2-40B4-BE49-F238E27FC236}">
                <a16:creationId xmlns:a16="http://schemas.microsoft.com/office/drawing/2014/main" id="{BDA2DC6F-444D-4634-ABA1-F50D2AF3A0FC}"/>
              </a:ext>
            </a:extLst>
          </p:cNvPr>
          <p:cNvSpPr txBox="1">
            <a:spLocks noChangeArrowheads="1"/>
          </p:cNvSpPr>
          <p:nvPr/>
        </p:nvSpPr>
        <p:spPr bwMode="auto">
          <a:xfrm>
            <a:off x="-76888" y="597699"/>
            <a:ext cx="9220887" cy="738664"/>
          </a:xfrm>
          <a:prstGeom prst="rect">
            <a:avLst/>
          </a:prstGeom>
          <a:noFill/>
          <a:ln w="9525">
            <a:noFill/>
            <a:miter lim="800000"/>
            <a:headEnd/>
            <a:tailEnd/>
          </a:ln>
        </p:spPr>
        <p:txBody>
          <a:bodyPr wrap="square">
            <a:spAutoFit/>
          </a:bodyPr>
          <a:lstStyle/>
          <a:p>
            <a:pPr marL="101599" eaLnBrk="1" hangingPunct="1">
              <a:spcBef>
                <a:spcPct val="50000"/>
              </a:spcBef>
              <a:tabLst>
                <a:tab pos="101599" algn="l"/>
              </a:tabLst>
            </a:pPr>
            <a:r>
              <a:rPr lang="ja-JP" altLang="en-US" sz="1400" dirty="0">
                <a:solidFill>
                  <a:srgbClr val="000000"/>
                </a:solidFill>
                <a:latin typeface="+mn-lt"/>
              </a:rPr>
              <a:t>授業中に学習者がアクセスできる </a:t>
            </a:r>
            <a:r>
              <a:rPr lang="en-US" altLang="ja-JP" sz="1400" dirty="0">
                <a:solidFill>
                  <a:srgbClr val="000000"/>
                </a:solidFill>
                <a:latin typeface="+mn-lt"/>
              </a:rPr>
              <a:t>Web </a:t>
            </a:r>
            <a:r>
              <a:rPr lang="ja-JP" altLang="en-US" sz="1400" dirty="0">
                <a:solidFill>
                  <a:srgbClr val="000000"/>
                </a:solidFill>
                <a:latin typeface="+mn-lt"/>
              </a:rPr>
              <a:t>サイトを制限できます。</a:t>
            </a:r>
            <a:r>
              <a:rPr lang="en-US" altLang="ja-JP" sz="1400" dirty="0">
                <a:solidFill>
                  <a:srgbClr val="000000"/>
                </a:solidFill>
                <a:latin typeface="+mn-lt"/>
              </a:rPr>
              <a:t>Web </a:t>
            </a:r>
            <a:r>
              <a:rPr lang="ja-JP" altLang="en-US" sz="1400" dirty="0">
                <a:solidFill>
                  <a:srgbClr val="000000"/>
                </a:solidFill>
                <a:latin typeface="+mn-lt"/>
              </a:rPr>
              <a:t>ロック機能を実行すると、初期状態（</a:t>
            </a:r>
            <a:r>
              <a:rPr lang="en-US" altLang="ja-JP" sz="1400" dirty="0">
                <a:solidFill>
                  <a:srgbClr val="000000"/>
                </a:solidFill>
                <a:latin typeface="+mn-lt"/>
              </a:rPr>
              <a:t>Default Rule</a:t>
            </a:r>
            <a:r>
              <a:rPr lang="ja-JP" altLang="en-US" sz="1400" dirty="0">
                <a:solidFill>
                  <a:srgbClr val="000000"/>
                </a:solidFill>
                <a:latin typeface="+mn-lt"/>
              </a:rPr>
              <a:t>）では全ての </a:t>
            </a:r>
            <a:r>
              <a:rPr lang="en-US" altLang="ja-JP" sz="1400" dirty="0">
                <a:solidFill>
                  <a:srgbClr val="000000"/>
                </a:solidFill>
                <a:latin typeface="+mn-lt"/>
              </a:rPr>
              <a:t>Web </a:t>
            </a:r>
            <a:r>
              <a:rPr lang="ja-JP" altLang="en-US" sz="1400" dirty="0">
                <a:solidFill>
                  <a:srgbClr val="000000"/>
                </a:solidFill>
                <a:latin typeface="+mn-lt"/>
              </a:rPr>
              <a:t>サイトへの閲覧が制限されます。必要に応じて </a:t>
            </a:r>
            <a:r>
              <a:rPr lang="en-US" altLang="ja-JP" sz="1400" dirty="0">
                <a:solidFill>
                  <a:srgbClr val="000000"/>
                </a:solidFill>
                <a:latin typeface="+mn-lt"/>
              </a:rPr>
              <a:t>Default Rule </a:t>
            </a:r>
            <a:r>
              <a:rPr lang="ja-JP" altLang="en-US" sz="1400" dirty="0">
                <a:solidFill>
                  <a:srgbClr val="000000"/>
                </a:solidFill>
                <a:latin typeface="+mn-lt"/>
              </a:rPr>
              <a:t>の編集や新しいルールを作成することができます。</a:t>
            </a:r>
            <a:endParaRPr lang="ja-JP" altLang="en-US" sz="1292" dirty="0">
              <a:solidFill>
                <a:srgbClr val="000000"/>
              </a:solidFill>
              <a:latin typeface="+mn-lt"/>
            </a:endParaRPr>
          </a:p>
        </p:txBody>
      </p:sp>
      <p:sp>
        <p:nvSpPr>
          <p:cNvPr id="20" name="Oval 7">
            <a:extLst>
              <a:ext uri="{FF2B5EF4-FFF2-40B4-BE49-F238E27FC236}">
                <a16:creationId xmlns:a16="http://schemas.microsoft.com/office/drawing/2014/main" id="{8501A8D9-428D-4ACC-A2FE-9B7FB9EB5E65}"/>
              </a:ext>
            </a:extLst>
          </p:cNvPr>
          <p:cNvSpPr>
            <a:spLocks noChangeArrowheads="1"/>
          </p:cNvSpPr>
          <p:nvPr/>
        </p:nvSpPr>
        <p:spPr bwMode="auto">
          <a:xfrm>
            <a:off x="7352512" y="5085184"/>
            <a:ext cx="424702"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8" name="AutoShape 8">
            <a:extLst>
              <a:ext uri="{FF2B5EF4-FFF2-40B4-BE49-F238E27FC236}">
                <a16:creationId xmlns:a16="http://schemas.microsoft.com/office/drawing/2014/main" id="{0610C5BA-BF09-4620-9DE0-F02A92D2555C}"/>
              </a:ext>
            </a:extLst>
          </p:cNvPr>
          <p:cNvSpPr>
            <a:spLocks noChangeArrowheads="1"/>
          </p:cNvSpPr>
          <p:nvPr/>
        </p:nvSpPr>
        <p:spPr bwMode="auto">
          <a:xfrm>
            <a:off x="5347403" y="4646337"/>
            <a:ext cx="1816885" cy="294831"/>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pic>
        <p:nvPicPr>
          <p:cNvPr id="19" name="図 18">
            <a:extLst>
              <a:ext uri="{FF2B5EF4-FFF2-40B4-BE49-F238E27FC236}">
                <a16:creationId xmlns:a16="http://schemas.microsoft.com/office/drawing/2014/main" id="{9D5E32EB-6D12-45C9-A4BF-913064BB6C1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544" y="1921424"/>
            <a:ext cx="359828" cy="307170"/>
          </a:xfrm>
          <a:prstGeom prst="rect">
            <a:avLst/>
          </a:prstGeom>
        </p:spPr>
      </p:pic>
      <p:pic>
        <p:nvPicPr>
          <p:cNvPr id="22" name="図 21">
            <a:extLst>
              <a:ext uri="{FF2B5EF4-FFF2-40B4-BE49-F238E27FC236}">
                <a16:creationId xmlns:a16="http://schemas.microsoft.com/office/drawing/2014/main" id="{9C3F95CC-2A22-485D-9F14-0B8D7313DF2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78592" y="4706006"/>
            <a:ext cx="351051" cy="307170"/>
          </a:xfrm>
          <a:prstGeom prst="rect">
            <a:avLst/>
          </a:prstGeom>
        </p:spPr>
      </p:pic>
      <p:sp>
        <p:nvSpPr>
          <p:cNvPr id="24" name="Oval 7">
            <a:extLst>
              <a:ext uri="{FF2B5EF4-FFF2-40B4-BE49-F238E27FC236}">
                <a16:creationId xmlns:a16="http://schemas.microsoft.com/office/drawing/2014/main" id="{C8B46B67-19CA-4802-93BF-019CEB0520A3}"/>
              </a:ext>
            </a:extLst>
          </p:cNvPr>
          <p:cNvSpPr>
            <a:spLocks noChangeArrowheads="1"/>
          </p:cNvSpPr>
          <p:nvPr/>
        </p:nvSpPr>
        <p:spPr bwMode="auto">
          <a:xfrm>
            <a:off x="8034865" y="1456422"/>
            <a:ext cx="278188"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25" name="AutoShape 4">
            <a:extLst>
              <a:ext uri="{FF2B5EF4-FFF2-40B4-BE49-F238E27FC236}">
                <a16:creationId xmlns:a16="http://schemas.microsoft.com/office/drawing/2014/main" id="{973D7C68-F8C5-4DA1-89BB-3105708918C8}"/>
              </a:ext>
            </a:extLst>
          </p:cNvPr>
          <p:cNvSpPr>
            <a:spLocks noChangeArrowheads="1"/>
          </p:cNvSpPr>
          <p:nvPr/>
        </p:nvSpPr>
        <p:spPr bwMode="auto">
          <a:xfrm>
            <a:off x="8313053" y="1633531"/>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b="0" dirty="0">
                <a:solidFill>
                  <a:schemeClr val="bg1"/>
                </a:solidFill>
                <a:latin typeface="+mn-lt"/>
              </a:rPr>
              <a:t>３</a:t>
            </a:r>
          </a:p>
        </p:txBody>
      </p:sp>
      <p:sp>
        <p:nvSpPr>
          <p:cNvPr id="36" name="Text Box 57">
            <a:extLst>
              <a:ext uri="{FF2B5EF4-FFF2-40B4-BE49-F238E27FC236}">
                <a16:creationId xmlns:a16="http://schemas.microsoft.com/office/drawing/2014/main" id="{345C702F-17A6-4452-B77D-2941D5D628DC}"/>
              </a:ext>
            </a:extLst>
          </p:cNvPr>
          <p:cNvSpPr txBox="1">
            <a:spLocks noChangeArrowheads="1"/>
          </p:cNvSpPr>
          <p:nvPr/>
        </p:nvSpPr>
        <p:spPr bwMode="auto">
          <a:xfrm>
            <a:off x="207168" y="4212179"/>
            <a:ext cx="1709524" cy="296941"/>
          </a:xfrm>
          <a:prstGeom prst="rect">
            <a:avLst/>
          </a:prstGeom>
          <a:solidFill>
            <a:srgbClr val="333399"/>
          </a:solidFill>
          <a:ln w="9525" algn="ctr">
            <a:solidFill>
              <a:srgbClr val="333399"/>
            </a:solidFill>
            <a:miter lim="800000"/>
            <a:headEnd/>
            <a:tailEnd/>
          </a:ln>
        </p:spPr>
        <p:txBody>
          <a:bodyPr wrap="square">
            <a:spAutoFit/>
          </a:bodyPr>
          <a:lstStyle/>
          <a:p>
            <a:pPr algn="ctr" eaLnBrk="1" hangingPunct="1">
              <a:lnSpc>
                <a:spcPct val="90000"/>
              </a:lnSpc>
            </a:pPr>
            <a:r>
              <a:rPr lang="ja-JP" altLang="en-US" sz="1477" dirty="0">
                <a:solidFill>
                  <a:schemeClr val="bg1"/>
                </a:solidFill>
                <a:latin typeface="+mn-lt"/>
              </a:rPr>
              <a:t>制限の解除</a:t>
            </a:r>
          </a:p>
        </p:txBody>
      </p:sp>
      <p:sp>
        <p:nvSpPr>
          <p:cNvPr id="37" name="Text Box 57">
            <a:extLst>
              <a:ext uri="{FF2B5EF4-FFF2-40B4-BE49-F238E27FC236}">
                <a16:creationId xmlns:a16="http://schemas.microsoft.com/office/drawing/2014/main" id="{2E99696C-4447-420A-BDE7-AFDA0512F0EE}"/>
              </a:ext>
            </a:extLst>
          </p:cNvPr>
          <p:cNvSpPr txBox="1">
            <a:spLocks noChangeArrowheads="1"/>
          </p:cNvSpPr>
          <p:nvPr/>
        </p:nvSpPr>
        <p:spPr bwMode="auto">
          <a:xfrm>
            <a:off x="207168" y="1464771"/>
            <a:ext cx="1709524" cy="296941"/>
          </a:xfrm>
          <a:prstGeom prst="rect">
            <a:avLst/>
          </a:prstGeom>
          <a:solidFill>
            <a:srgbClr val="333399"/>
          </a:solidFill>
          <a:ln w="9525" algn="ctr">
            <a:solidFill>
              <a:srgbClr val="333399"/>
            </a:solidFill>
            <a:miter lim="800000"/>
            <a:headEnd/>
            <a:tailEnd/>
          </a:ln>
        </p:spPr>
        <p:txBody>
          <a:bodyPr wrap="square">
            <a:spAutoFit/>
          </a:bodyPr>
          <a:lstStyle/>
          <a:p>
            <a:pPr algn="ctr" eaLnBrk="1" hangingPunct="1">
              <a:lnSpc>
                <a:spcPct val="90000"/>
              </a:lnSpc>
            </a:pPr>
            <a:r>
              <a:rPr lang="ja-JP" altLang="en-US" sz="1477" dirty="0">
                <a:solidFill>
                  <a:schemeClr val="bg1"/>
                </a:solidFill>
                <a:latin typeface="+mn-lt"/>
              </a:rPr>
              <a:t>制限の実施</a:t>
            </a:r>
          </a:p>
        </p:txBody>
      </p:sp>
    </p:spTree>
    <p:extLst>
      <p:ext uri="{BB962C8B-B14F-4D97-AF65-F5344CB8AC3E}">
        <p14:creationId xmlns:p14="http://schemas.microsoft.com/office/powerpoint/2010/main" val="152079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6C15714E-D62F-41D6-8A8B-AEC72756EA61}"/>
              </a:ext>
            </a:extLst>
          </p:cNvPr>
          <p:cNvSpPr/>
          <p:nvPr/>
        </p:nvSpPr>
        <p:spPr bwMode="auto">
          <a:xfrm>
            <a:off x="8453907" y="5704129"/>
            <a:ext cx="669083" cy="1080120"/>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1" lang="ja-JP" altLang="en-US" sz="2400" b="1" i="0" u="none" strike="noStrike" cap="none" normalizeH="0" baseline="0">
              <a:ln>
                <a:noFill/>
              </a:ln>
              <a:solidFill>
                <a:srgbClr val="000066"/>
              </a:solidFill>
              <a:effectLst/>
              <a:latin typeface="Arial" charset="0"/>
              <a:ea typeface="ＭＳ Ｐゴシック" pitchFamily="50" charset="-128"/>
            </a:endParaRPr>
          </a:p>
        </p:txBody>
      </p:sp>
      <p:sp>
        <p:nvSpPr>
          <p:cNvPr id="4" name="タイトル 3">
            <a:extLst>
              <a:ext uri="{FF2B5EF4-FFF2-40B4-BE49-F238E27FC236}">
                <a16:creationId xmlns:a16="http://schemas.microsoft.com/office/drawing/2014/main" id="{BB6BE8CC-8B61-4BD0-A62F-F7AD9766072A}"/>
              </a:ext>
            </a:extLst>
          </p:cNvPr>
          <p:cNvSpPr>
            <a:spLocks noGrp="1"/>
          </p:cNvSpPr>
          <p:nvPr>
            <p:ph type="title" idx="4294967295"/>
          </p:nvPr>
        </p:nvSpPr>
        <p:spPr>
          <a:xfrm>
            <a:off x="21010" y="0"/>
            <a:ext cx="6629400" cy="633413"/>
          </a:xfrm>
        </p:spPr>
        <p:txBody>
          <a:bodyPr/>
          <a:lstStyle/>
          <a:p>
            <a:r>
              <a:rPr kumimoji="1" lang="ja-JP" altLang="en-US" sz="3200" u="sng" dirty="0"/>
              <a:t>目次</a:t>
            </a:r>
          </a:p>
        </p:txBody>
      </p:sp>
      <p:sp>
        <p:nvSpPr>
          <p:cNvPr id="7" name="Text Box 6">
            <a:extLst>
              <a:ext uri="{FF2B5EF4-FFF2-40B4-BE49-F238E27FC236}">
                <a16:creationId xmlns:a16="http://schemas.microsoft.com/office/drawing/2014/main" id="{C6772804-1CF1-4CEF-A1BD-0EF6FC3840DE}"/>
              </a:ext>
            </a:extLst>
          </p:cNvPr>
          <p:cNvSpPr txBox="1">
            <a:spLocks noChangeArrowheads="1"/>
          </p:cNvSpPr>
          <p:nvPr/>
        </p:nvSpPr>
        <p:spPr bwMode="auto">
          <a:xfrm>
            <a:off x="21010" y="653368"/>
            <a:ext cx="4572001" cy="5693866"/>
          </a:xfrm>
          <a:prstGeom prst="rect">
            <a:avLst/>
          </a:prstGeom>
          <a:noFill/>
          <a:ln w="9525">
            <a:noFill/>
            <a:miter lim="800000"/>
            <a:headEnd/>
            <a:tailEnd/>
          </a:ln>
        </p:spPr>
        <p:txBody>
          <a:bodyPr wrap="square">
            <a:spAutoFit/>
          </a:bodyPr>
          <a:lstStyle/>
          <a:p>
            <a:pPr algn="r" eaLnBrk="1" hangingPunct="1">
              <a:spcBef>
                <a:spcPct val="50000"/>
              </a:spcBef>
              <a:tabLst>
                <a:tab pos="292098" algn="l"/>
              </a:tabLst>
            </a:pPr>
            <a:r>
              <a:rPr lang="en-US" altLang="ja-JP" sz="1300" u="sng" dirty="0" err="1">
                <a:solidFill>
                  <a:srgbClr val="000000"/>
                </a:solidFill>
                <a:latin typeface="+mn-lt"/>
              </a:rPr>
              <a:t>InterCLASS</a:t>
            </a:r>
            <a:r>
              <a:rPr lang="en-US" altLang="ja-JP" sz="1300" u="sng" dirty="0">
                <a:solidFill>
                  <a:srgbClr val="000000"/>
                </a:solidFill>
                <a:latin typeface="+mn-lt"/>
              </a:rPr>
              <a:t> Cloud</a:t>
            </a:r>
            <a:r>
              <a:rPr lang="ja-JP" altLang="en-US" sz="1300" u="sng" dirty="0">
                <a:solidFill>
                  <a:srgbClr val="000000"/>
                </a:solidFill>
                <a:latin typeface="+mn-lt"/>
              </a:rPr>
              <a:t>へサインイン　　　　　　　　　　　　　　　</a:t>
            </a:r>
            <a:r>
              <a:rPr lang="en-US" altLang="ja-JP" sz="1300" u="sng" dirty="0">
                <a:solidFill>
                  <a:srgbClr val="000000"/>
                </a:solidFill>
                <a:latin typeface="+mn-lt"/>
              </a:rPr>
              <a:t>3</a:t>
            </a:r>
          </a:p>
          <a:p>
            <a:pPr algn="r" eaLnBrk="1" hangingPunct="1">
              <a:spcBef>
                <a:spcPct val="50000"/>
              </a:spcBef>
              <a:tabLst>
                <a:tab pos="292098" algn="l"/>
              </a:tabLst>
            </a:pPr>
            <a:r>
              <a:rPr lang="en-US" altLang="ja-JP" sz="1300" u="sng" dirty="0">
                <a:solidFill>
                  <a:srgbClr val="000000"/>
                </a:solidFill>
                <a:latin typeface="+mn-lt"/>
              </a:rPr>
              <a:t>Google Classroom</a:t>
            </a:r>
            <a:r>
              <a:rPr lang="ja-JP" altLang="en-US" sz="1300" u="sng" dirty="0">
                <a:solidFill>
                  <a:srgbClr val="000000"/>
                </a:solidFill>
                <a:latin typeface="+mn-lt"/>
              </a:rPr>
              <a:t>と同期する　　　　　　　　　　</a:t>
            </a:r>
            <a:r>
              <a:rPr lang="en-US" altLang="ja-JP" sz="1300" u="sng" dirty="0">
                <a:solidFill>
                  <a:srgbClr val="000000"/>
                </a:solidFill>
                <a:latin typeface="+mn-lt"/>
              </a:rPr>
              <a:t> </a:t>
            </a:r>
            <a:r>
              <a:rPr lang="ja-JP" altLang="en-US" sz="1300" u="sng" dirty="0">
                <a:solidFill>
                  <a:srgbClr val="000000"/>
                </a:solidFill>
                <a:latin typeface="+mn-lt"/>
              </a:rPr>
              <a:t>　　　　　 </a:t>
            </a:r>
            <a:r>
              <a:rPr lang="en-US" altLang="ja-JP" sz="1300" u="sng" dirty="0">
                <a:solidFill>
                  <a:srgbClr val="000000"/>
                </a:solidFill>
                <a:latin typeface="+mn-lt"/>
              </a:rPr>
              <a:t>4</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クラスの開始・終了　　　　　　　　　　　　　　　　　　　　　　　　</a:t>
            </a:r>
            <a:r>
              <a:rPr lang="en-US" altLang="ja-JP" sz="1300" u="sng" dirty="0">
                <a:solidFill>
                  <a:srgbClr val="000000"/>
                </a:solidFill>
                <a:latin typeface="+mn-lt"/>
              </a:rPr>
              <a:t>5</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クラス画面表示　　　　　　　　　　　　　　　　　　　　　　　　　　</a:t>
            </a:r>
            <a:r>
              <a:rPr lang="en-US" altLang="ja-JP" sz="1300" u="sng" dirty="0">
                <a:solidFill>
                  <a:srgbClr val="000000"/>
                </a:solidFill>
                <a:latin typeface="+mn-lt"/>
              </a:rPr>
              <a:t>6</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画面表示　　　　　　　　　　　　　　　　　　　　　　　　　　　　　　</a:t>
            </a:r>
            <a:r>
              <a:rPr lang="en-US" altLang="ja-JP" sz="1300" u="sng" dirty="0">
                <a:solidFill>
                  <a:srgbClr val="000000"/>
                </a:solidFill>
                <a:latin typeface="+mn-lt"/>
              </a:rPr>
              <a:t>7</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操作手順の基本　　　　　　　　　　　　　　　　　　　　　　　　　</a:t>
            </a:r>
            <a:r>
              <a:rPr lang="en-US" altLang="ja-JP" sz="1300" u="sng" dirty="0">
                <a:solidFill>
                  <a:srgbClr val="000000"/>
                </a:solidFill>
                <a:latin typeface="+mn-lt"/>
              </a:rPr>
              <a:t> 8</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学習者との再接続　　　　　　　　　</a:t>
            </a:r>
            <a:r>
              <a:rPr lang="en-US" altLang="ja-JP" sz="1300" u="sng" dirty="0">
                <a:solidFill>
                  <a:srgbClr val="000000"/>
                </a:solidFill>
                <a:latin typeface="+mn-lt"/>
              </a:rPr>
              <a:t> </a:t>
            </a:r>
            <a:r>
              <a:rPr lang="ja-JP" altLang="en-US" sz="1300" u="sng" dirty="0">
                <a:solidFill>
                  <a:srgbClr val="000000"/>
                </a:solidFill>
                <a:latin typeface="+mn-lt"/>
              </a:rPr>
              <a:t>　　　　　　　　　　　　　　　</a:t>
            </a:r>
            <a:r>
              <a:rPr lang="en-US" altLang="ja-JP" sz="1300" u="sng" dirty="0">
                <a:solidFill>
                  <a:srgbClr val="000000"/>
                </a:solidFill>
                <a:latin typeface="+mn-lt"/>
              </a:rPr>
              <a:t>9</a:t>
            </a:r>
          </a:p>
          <a:p>
            <a:pPr algn="r" eaLnBrk="1" hangingPunct="1">
              <a:spcBef>
                <a:spcPct val="50000"/>
              </a:spcBef>
              <a:tabLst>
                <a:tab pos="292098" algn="l"/>
              </a:tabLst>
            </a:pPr>
            <a:r>
              <a:rPr lang="ja-JP" altLang="en-US" sz="1300" u="sng" dirty="0">
                <a:solidFill>
                  <a:srgbClr val="000000"/>
                </a:solidFill>
                <a:latin typeface="+mn-lt"/>
              </a:rPr>
              <a:t>学習者の表示切替　　　　　　　　　　　　　　　　　　　　　　　</a:t>
            </a:r>
            <a:r>
              <a:rPr lang="en-US" altLang="ja-JP" sz="1300" u="sng" dirty="0">
                <a:solidFill>
                  <a:srgbClr val="000000"/>
                </a:solidFill>
                <a:latin typeface="+mn-lt"/>
              </a:rPr>
              <a:t>10</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学習者を一時除外する 　　　　　　　　　　　　　　　　　　　　</a:t>
            </a:r>
            <a:r>
              <a:rPr lang="en-US" altLang="ja-JP" sz="1300" u="sng" dirty="0">
                <a:solidFill>
                  <a:srgbClr val="000000"/>
                </a:solidFill>
                <a:latin typeface="+mn-lt"/>
              </a:rPr>
              <a:t>11</a:t>
            </a:r>
          </a:p>
          <a:p>
            <a:pPr algn="r" eaLnBrk="1" hangingPunct="1">
              <a:spcBef>
                <a:spcPct val="50000"/>
              </a:spcBef>
              <a:tabLst>
                <a:tab pos="292098" algn="l"/>
              </a:tabLst>
            </a:pPr>
            <a:r>
              <a:rPr lang="ja-JP" altLang="en-US" sz="1300" u="sng" dirty="0">
                <a:solidFill>
                  <a:srgbClr val="000000"/>
                </a:solidFill>
                <a:latin typeface="+mn-lt"/>
              </a:rPr>
              <a:t>学習者が閲覧中の</a:t>
            </a:r>
            <a:r>
              <a:rPr lang="en-US" altLang="ja-JP" sz="1300" u="sng" dirty="0">
                <a:solidFill>
                  <a:srgbClr val="000000"/>
                </a:solidFill>
                <a:latin typeface="+mn-lt"/>
              </a:rPr>
              <a:t>Web</a:t>
            </a:r>
            <a:r>
              <a:rPr lang="ja-JP" altLang="en-US" sz="1300" u="sng" dirty="0">
                <a:solidFill>
                  <a:srgbClr val="000000"/>
                </a:solidFill>
                <a:latin typeface="+mn-lt"/>
              </a:rPr>
              <a:t>ページ情報を確認する  　　　　　</a:t>
            </a:r>
            <a:r>
              <a:rPr lang="en-US" altLang="ja-JP" sz="1300" u="sng" dirty="0">
                <a:solidFill>
                  <a:srgbClr val="000000"/>
                </a:solidFill>
                <a:latin typeface="+mn-lt"/>
              </a:rPr>
              <a:t>12</a:t>
            </a:r>
          </a:p>
          <a:p>
            <a:pPr algn="r" eaLnBrk="1" hangingPunct="1">
              <a:spcBef>
                <a:spcPct val="50000"/>
              </a:spcBef>
              <a:tabLst>
                <a:tab pos="292098" algn="l"/>
              </a:tabLst>
            </a:pPr>
            <a:r>
              <a:rPr lang="ja-JP" altLang="en-US" sz="1300" u="sng" dirty="0">
                <a:solidFill>
                  <a:srgbClr val="000000"/>
                </a:solidFill>
                <a:latin typeface="+mn-lt"/>
              </a:rPr>
              <a:t>学習者画面のモニタ　　　　　　　　　　　　　　　　　　　　　　</a:t>
            </a:r>
            <a:r>
              <a:rPr lang="en-US" altLang="ja-JP" sz="1300" u="sng" dirty="0">
                <a:solidFill>
                  <a:srgbClr val="000000"/>
                </a:solidFill>
                <a:latin typeface="+mn-lt"/>
              </a:rPr>
              <a:t>13</a:t>
            </a:r>
          </a:p>
          <a:p>
            <a:pPr algn="r" eaLnBrk="1" hangingPunct="1">
              <a:spcBef>
                <a:spcPct val="50000"/>
              </a:spcBef>
              <a:tabLst>
                <a:tab pos="292098" algn="l"/>
              </a:tabLst>
            </a:pPr>
            <a:r>
              <a:rPr lang="ja-JP" altLang="en-US" sz="1300" u="sng" dirty="0">
                <a:solidFill>
                  <a:srgbClr val="000000"/>
                </a:solidFill>
                <a:latin typeface="+mn-lt"/>
              </a:rPr>
              <a:t>学習者画面のモニタ比較表示　　　　　　　　　　　　　　　　</a:t>
            </a:r>
            <a:r>
              <a:rPr lang="en-US" altLang="ja-JP" sz="1300" u="sng" dirty="0">
                <a:solidFill>
                  <a:srgbClr val="000000"/>
                </a:solidFill>
                <a:latin typeface="+mn-lt"/>
              </a:rPr>
              <a:t>14</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先生</a:t>
            </a:r>
            <a:r>
              <a:rPr lang="en-US" altLang="ja-JP" sz="1300" u="sng" dirty="0">
                <a:solidFill>
                  <a:srgbClr val="000000"/>
                </a:solidFill>
                <a:latin typeface="+mn-lt"/>
              </a:rPr>
              <a:t>PC</a:t>
            </a:r>
            <a:r>
              <a:rPr lang="ja-JP" altLang="en-US" sz="1300" u="sng" dirty="0">
                <a:solidFill>
                  <a:srgbClr val="000000"/>
                </a:solidFill>
                <a:latin typeface="+mn-lt"/>
              </a:rPr>
              <a:t>の画面を送信する　　　　　　　　　　　　　　　　　    </a:t>
            </a:r>
            <a:r>
              <a:rPr lang="en-US" altLang="ja-JP" sz="1300" u="sng" dirty="0">
                <a:solidFill>
                  <a:srgbClr val="000000"/>
                </a:solidFill>
                <a:latin typeface="+mn-lt"/>
              </a:rPr>
              <a:t>15</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学習者画面を見せる（発表）　　　　　　　　　　　　　　　　    </a:t>
            </a:r>
            <a:r>
              <a:rPr lang="en-US" altLang="ja-JP" sz="1300" u="sng" dirty="0">
                <a:solidFill>
                  <a:srgbClr val="000000"/>
                </a:solidFill>
                <a:latin typeface="+mn-lt"/>
              </a:rPr>
              <a:t>16</a:t>
            </a:r>
          </a:p>
          <a:p>
            <a:pPr algn="r" eaLnBrk="1" hangingPunct="1">
              <a:spcBef>
                <a:spcPct val="50000"/>
              </a:spcBef>
              <a:tabLst>
                <a:tab pos="292098" algn="l"/>
              </a:tabLst>
            </a:pPr>
            <a:r>
              <a:rPr lang="en-US" altLang="ja-JP" sz="1300" u="sng" dirty="0">
                <a:solidFill>
                  <a:srgbClr val="000000"/>
                </a:solidFill>
                <a:latin typeface="+mn-lt"/>
              </a:rPr>
              <a:t>Web</a:t>
            </a:r>
            <a:r>
              <a:rPr lang="ja-JP" altLang="en-US" sz="1300" u="sng" dirty="0">
                <a:solidFill>
                  <a:srgbClr val="000000"/>
                </a:solidFill>
                <a:latin typeface="+mn-lt"/>
              </a:rPr>
              <a:t>ページを開かせる　　　　　　　　　　　　　　　　　　　　  </a:t>
            </a:r>
            <a:r>
              <a:rPr lang="en-US" altLang="ja-JP" sz="1300" u="sng" dirty="0">
                <a:solidFill>
                  <a:srgbClr val="000000"/>
                </a:solidFill>
                <a:latin typeface="+mn-lt"/>
              </a:rPr>
              <a:t>17</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操作をロックする　　　　　　　　　　　　　　　　　　　　　　　　 </a:t>
            </a:r>
            <a:r>
              <a:rPr lang="en-US" altLang="ja-JP" sz="1300" u="sng" dirty="0">
                <a:solidFill>
                  <a:srgbClr val="000000"/>
                </a:solidFill>
                <a:latin typeface="+mn-lt"/>
              </a:rPr>
              <a:t>18</a:t>
            </a:r>
            <a:endParaRPr lang="ja-JP" altLang="en-US" sz="1300" u="sng" dirty="0">
              <a:solidFill>
                <a:srgbClr val="000000"/>
              </a:solidFill>
              <a:latin typeface="+mn-lt"/>
            </a:endParaRPr>
          </a:p>
          <a:p>
            <a:pPr algn="r" eaLnBrk="1" hangingPunct="1">
              <a:spcBef>
                <a:spcPct val="50000"/>
              </a:spcBef>
              <a:tabLst>
                <a:tab pos="292098" algn="l"/>
              </a:tabLst>
            </a:pPr>
            <a:r>
              <a:rPr lang="en-US" altLang="ja-JP" sz="1300" u="sng" dirty="0">
                <a:solidFill>
                  <a:srgbClr val="000000"/>
                </a:solidFill>
                <a:latin typeface="+mn-lt"/>
              </a:rPr>
              <a:t>Web</a:t>
            </a:r>
            <a:r>
              <a:rPr lang="ja-JP" altLang="en-US" sz="1300" u="sng" dirty="0">
                <a:solidFill>
                  <a:srgbClr val="000000"/>
                </a:solidFill>
                <a:latin typeface="+mn-lt"/>
              </a:rPr>
              <a:t>閲覧を制限する　　　　　　　　　　　　　　　　　　　　　　</a:t>
            </a:r>
            <a:r>
              <a:rPr lang="en-US" altLang="ja-JP" sz="1300" u="sng" dirty="0">
                <a:solidFill>
                  <a:srgbClr val="000000"/>
                </a:solidFill>
                <a:latin typeface="+mn-lt"/>
              </a:rPr>
              <a:t>19</a:t>
            </a:r>
            <a:endParaRPr lang="ja-JP" altLang="en-US" sz="1300" u="sng" dirty="0">
              <a:solidFill>
                <a:srgbClr val="000000"/>
              </a:solidFill>
              <a:latin typeface="+mn-lt"/>
            </a:endParaRPr>
          </a:p>
          <a:p>
            <a:pPr algn="r" eaLnBrk="1" hangingPunct="1">
              <a:spcBef>
                <a:spcPct val="50000"/>
              </a:spcBef>
              <a:tabLst>
                <a:tab pos="292098" algn="l"/>
              </a:tabLst>
            </a:pPr>
            <a:r>
              <a:rPr lang="en-US" altLang="ja-JP" sz="1300" u="sng" dirty="0">
                <a:solidFill>
                  <a:srgbClr val="000000"/>
                </a:solidFill>
                <a:latin typeface="+mn-lt"/>
              </a:rPr>
              <a:t>Web</a:t>
            </a:r>
            <a:r>
              <a:rPr lang="ja-JP" altLang="en-US" sz="1300" u="sng" dirty="0">
                <a:solidFill>
                  <a:srgbClr val="000000"/>
                </a:solidFill>
                <a:latin typeface="+mn-lt"/>
              </a:rPr>
              <a:t>閲覧制限のリストを作成する　　　　　　　　　　　　　　</a:t>
            </a:r>
            <a:r>
              <a:rPr lang="en-US" altLang="ja-JP" sz="1300" u="sng" dirty="0">
                <a:solidFill>
                  <a:srgbClr val="000000"/>
                </a:solidFill>
                <a:latin typeface="+mn-lt"/>
              </a:rPr>
              <a:t>20</a:t>
            </a:r>
            <a:endParaRPr lang="ja-JP" altLang="en-US" sz="1300" u="sng" dirty="0">
              <a:solidFill>
                <a:srgbClr val="000000"/>
              </a:solidFill>
              <a:latin typeface="+mn-lt"/>
            </a:endParaRPr>
          </a:p>
          <a:p>
            <a:pPr algn="r" eaLnBrk="1" hangingPunct="1">
              <a:spcBef>
                <a:spcPct val="50000"/>
              </a:spcBef>
              <a:tabLst>
                <a:tab pos="292098" algn="l"/>
              </a:tabLst>
            </a:pPr>
            <a:endParaRPr lang="ja-JP" altLang="en-US" sz="1300" u="sng" dirty="0">
              <a:solidFill>
                <a:srgbClr val="000000"/>
              </a:solidFill>
              <a:latin typeface="+mn-lt"/>
            </a:endParaRPr>
          </a:p>
        </p:txBody>
      </p:sp>
      <p:sp>
        <p:nvSpPr>
          <p:cNvPr id="6" name="AutoShape 3">
            <a:extLst>
              <a:ext uri="{FF2B5EF4-FFF2-40B4-BE49-F238E27FC236}">
                <a16:creationId xmlns:a16="http://schemas.microsoft.com/office/drawing/2014/main" id="{22820DAE-F863-48CE-A565-D04B1D5D5C7B}"/>
              </a:ext>
            </a:extLst>
          </p:cNvPr>
          <p:cNvSpPr>
            <a:spLocks noChangeArrowheads="1"/>
          </p:cNvSpPr>
          <p:nvPr/>
        </p:nvSpPr>
        <p:spPr bwMode="auto">
          <a:xfrm>
            <a:off x="4870636" y="3556549"/>
            <a:ext cx="3960439" cy="2448272"/>
          </a:xfrm>
          <a:prstGeom prst="roundRect">
            <a:avLst>
              <a:gd name="adj" fmla="val 7306"/>
            </a:avLst>
          </a:prstGeom>
          <a:noFill/>
          <a:ln w="31750">
            <a:solidFill>
              <a:schemeClr val="tx1"/>
            </a:solidFill>
            <a:prstDash val="sysDot"/>
            <a:round/>
            <a:headEnd/>
            <a:tailEnd/>
          </a:ln>
        </p:spPr>
        <p:txBody>
          <a:bodyPr wrap="none" anchor="ct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endParaRPr lang="ja-JP" altLang="en-US" sz="923">
              <a:latin typeface="+mn-lt"/>
            </a:endParaRPr>
          </a:p>
        </p:txBody>
      </p:sp>
      <p:sp>
        <p:nvSpPr>
          <p:cNvPr id="8" name="Text Box 11">
            <a:extLst>
              <a:ext uri="{FF2B5EF4-FFF2-40B4-BE49-F238E27FC236}">
                <a16:creationId xmlns:a16="http://schemas.microsoft.com/office/drawing/2014/main" id="{1AA6B263-4873-4DA4-AE0C-1C7F6F549564}"/>
              </a:ext>
            </a:extLst>
          </p:cNvPr>
          <p:cNvSpPr txBox="1">
            <a:spLocks noChangeArrowheads="1"/>
          </p:cNvSpPr>
          <p:nvPr/>
        </p:nvSpPr>
        <p:spPr bwMode="auto">
          <a:xfrm>
            <a:off x="5188051" y="3396729"/>
            <a:ext cx="1080120" cy="369332"/>
          </a:xfrm>
          <a:prstGeom prst="rect">
            <a:avLst/>
          </a:prstGeom>
          <a:solidFill>
            <a:schemeClr val="bg1"/>
          </a:solidFill>
          <a:ln w="9525">
            <a:noFill/>
            <a:miter lim="800000"/>
            <a:headEnd/>
            <a:tailEnd/>
          </a:ln>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r">
              <a:spcBef>
                <a:spcPct val="50000"/>
              </a:spcBef>
            </a:pPr>
            <a:r>
              <a:rPr lang="ja-JP" altLang="en-US" sz="1800" dirty="0">
                <a:latin typeface="+mn-lt"/>
              </a:rPr>
              <a:t>ポイント</a:t>
            </a:r>
          </a:p>
        </p:txBody>
      </p:sp>
      <p:sp>
        <p:nvSpPr>
          <p:cNvPr id="9" name="Text Box 11">
            <a:extLst>
              <a:ext uri="{FF2B5EF4-FFF2-40B4-BE49-F238E27FC236}">
                <a16:creationId xmlns:a16="http://schemas.microsoft.com/office/drawing/2014/main" id="{9F6F68AD-DD2B-4D1C-89C1-060D3ACBFA59}"/>
              </a:ext>
            </a:extLst>
          </p:cNvPr>
          <p:cNvSpPr txBox="1">
            <a:spLocks noChangeArrowheads="1"/>
          </p:cNvSpPr>
          <p:nvPr/>
        </p:nvSpPr>
        <p:spPr bwMode="auto">
          <a:xfrm>
            <a:off x="4918772" y="3883497"/>
            <a:ext cx="3797671" cy="1569853"/>
          </a:xfrm>
          <a:prstGeom prst="rect">
            <a:avLst/>
          </a:prstGeom>
          <a:solidFill>
            <a:schemeClr val="bg1"/>
          </a:solidFill>
          <a:ln w="9525">
            <a:noFill/>
            <a:miter lim="800000"/>
            <a:headEnd/>
            <a:tailEnd/>
          </a:ln>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spcBef>
                <a:spcPct val="50000"/>
              </a:spcBef>
            </a:pPr>
            <a:r>
              <a:rPr lang="en-US" altLang="ja-JP" sz="1477" dirty="0" err="1">
                <a:latin typeface="+mn-lt"/>
              </a:rPr>
              <a:t>InterCLASS</a:t>
            </a:r>
            <a:r>
              <a:rPr lang="en-US" altLang="ja-JP" sz="1477" dirty="0">
                <a:latin typeface="+mn-lt"/>
              </a:rPr>
              <a:t> Cloud</a:t>
            </a:r>
            <a:r>
              <a:rPr lang="ja-JP" altLang="en-US" sz="1477" dirty="0">
                <a:latin typeface="+mn-lt"/>
              </a:rPr>
              <a:t>は</a:t>
            </a:r>
            <a:r>
              <a:rPr lang="en-US" altLang="ja-JP" sz="1477" dirty="0">
                <a:latin typeface="+mn-lt"/>
              </a:rPr>
              <a:t>Google Classroom</a:t>
            </a:r>
            <a:r>
              <a:rPr lang="ja-JP" altLang="en-US" sz="1477" dirty="0">
                <a:latin typeface="+mn-lt"/>
              </a:rPr>
              <a:t>と同期することで必要なクラスと学習者を    自動的に登録します。</a:t>
            </a:r>
            <a:endParaRPr lang="en-US" altLang="ja-JP" sz="1477" dirty="0">
              <a:latin typeface="+mn-lt"/>
            </a:endParaRPr>
          </a:p>
          <a:p>
            <a:pPr>
              <a:spcBef>
                <a:spcPct val="50000"/>
              </a:spcBef>
            </a:pPr>
            <a:r>
              <a:rPr lang="en-US" altLang="ja-JP" sz="1477" dirty="0" err="1">
                <a:latin typeface="+mn-lt"/>
              </a:rPr>
              <a:t>InterCLASS</a:t>
            </a:r>
            <a:r>
              <a:rPr lang="en-US" altLang="ja-JP" sz="1477" dirty="0">
                <a:latin typeface="+mn-lt"/>
              </a:rPr>
              <a:t> Cloud</a:t>
            </a:r>
            <a:r>
              <a:rPr lang="ja-JP" altLang="en-US" sz="1477" dirty="0">
                <a:latin typeface="+mn-lt"/>
              </a:rPr>
              <a:t>をご利用になる前に、　　　各教員は</a:t>
            </a:r>
            <a:r>
              <a:rPr lang="en-US" altLang="ja-JP" sz="1477" dirty="0">
                <a:latin typeface="+mn-lt"/>
              </a:rPr>
              <a:t>Google Classroom</a:t>
            </a:r>
            <a:r>
              <a:rPr lang="ja-JP" altLang="en-US" sz="1477" dirty="0">
                <a:latin typeface="+mn-lt"/>
              </a:rPr>
              <a:t>でクラスを　　　作成し、学習者を参加させる必要があります。</a:t>
            </a:r>
          </a:p>
        </p:txBody>
      </p:sp>
      <p:pic>
        <p:nvPicPr>
          <p:cNvPr id="11" name="グラフィックス 10" descr="電球">
            <a:extLst>
              <a:ext uri="{FF2B5EF4-FFF2-40B4-BE49-F238E27FC236}">
                <a16:creationId xmlns:a16="http://schemas.microsoft.com/office/drawing/2014/main" id="{4F965BE6-FE01-460B-888F-FA4FAD5FEF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8428" y="3401456"/>
            <a:ext cx="310185" cy="310185"/>
          </a:xfrm>
          <a:prstGeom prst="rect">
            <a:avLst/>
          </a:prstGeom>
        </p:spPr>
      </p:pic>
      <p:sp>
        <p:nvSpPr>
          <p:cNvPr id="10" name="Text Box 6">
            <a:extLst>
              <a:ext uri="{FF2B5EF4-FFF2-40B4-BE49-F238E27FC236}">
                <a16:creationId xmlns:a16="http://schemas.microsoft.com/office/drawing/2014/main" id="{F62F1CE5-7B0D-4BF2-98AD-1EE76B56515C}"/>
              </a:ext>
            </a:extLst>
          </p:cNvPr>
          <p:cNvSpPr txBox="1">
            <a:spLocks noChangeArrowheads="1"/>
          </p:cNvSpPr>
          <p:nvPr/>
        </p:nvSpPr>
        <p:spPr bwMode="auto">
          <a:xfrm>
            <a:off x="4581651" y="653368"/>
            <a:ext cx="4572001" cy="892552"/>
          </a:xfrm>
          <a:prstGeom prst="rect">
            <a:avLst/>
          </a:prstGeom>
          <a:noFill/>
          <a:ln w="9525">
            <a:noFill/>
            <a:miter lim="800000"/>
            <a:headEnd/>
            <a:tailEnd/>
          </a:ln>
        </p:spPr>
        <p:txBody>
          <a:bodyPr wrap="square">
            <a:spAutoFit/>
          </a:bodyPr>
          <a:lstStyle/>
          <a:p>
            <a:pPr algn="r" eaLnBrk="1" hangingPunct="1">
              <a:spcBef>
                <a:spcPct val="50000"/>
              </a:spcBef>
              <a:tabLst>
                <a:tab pos="292098" algn="l"/>
              </a:tabLst>
            </a:pPr>
            <a:r>
              <a:rPr lang="ja-JP" altLang="en-US" sz="1300" u="sng" dirty="0">
                <a:solidFill>
                  <a:srgbClr val="000000"/>
                </a:solidFill>
                <a:latin typeface="+mn-lt"/>
              </a:rPr>
              <a:t>メッセージを送信する　　　　　　　　　　　　　　　　　　　　　  </a:t>
            </a:r>
            <a:r>
              <a:rPr lang="en-US" altLang="ja-JP" sz="1300" u="sng" dirty="0">
                <a:solidFill>
                  <a:srgbClr val="000000"/>
                </a:solidFill>
                <a:latin typeface="+mn-lt"/>
              </a:rPr>
              <a:t>21</a:t>
            </a:r>
            <a:endParaRPr lang="ja-JP" altLang="en-US" sz="1300" u="sng" dirty="0">
              <a:solidFill>
                <a:srgbClr val="000000"/>
              </a:solidFill>
              <a:latin typeface="+mn-lt"/>
            </a:endParaRPr>
          </a:p>
          <a:p>
            <a:pPr algn="r" eaLnBrk="1" hangingPunct="1">
              <a:spcBef>
                <a:spcPct val="50000"/>
              </a:spcBef>
              <a:tabLst>
                <a:tab pos="292098" algn="l"/>
              </a:tabLst>
            </a:pPr>
            <a:r>
              <a:rPr lang="ja-JP" altLang="en-US" sz="1300" u="sng" dirty="0">
                <a:solidFill>
                  <a:srgbClr val="000000"/>
                </a:solidFill>
                <a:latin typeface="+mn-lt"/>
              </a:rPr>
              <a:t>クラスのフォルダを開く　　　　　　　　　　　　　　　　　　　  　</a:t>
            </a:r>
            <a:r>
              <a:rPr lang="en-US" altLang="ja-JP" sz="1300" u="sng" dirty="0">
                <a:solidFill>
                  <a:srgbClr val="000000"/>
                </a:solidFill>
                <a:latin typeface="+mn-lt"/>
              </a:rPr>
              <a:t>22</a:t>
            </a:r>
            <a:endParaRPr lang="ja-JP" altLang="en-US" sz="1300" u="sng" dirty="0">
              <a:solidFill>
                <a:srgbClr val="000000"/>
              </a:solidFill>
              <a:latin typeface="+mn-lt"/>
            </a:endParaRPr>
          </a:p>
          <a:p>
            <a:pPr algn="r" eaLnBrk="1" hangingPunct="1">
              <a:spcBef>
                <a:spcPct val="50000"/>
              </a:spcBef>
              <a:tabLst>
                <a:tab pos="292098" algn="l"/>
              </a:tabLst>
            </a:pPr>
            <a:endParaRPr lang="ja-JP" altLang="en-US" sz="1300" u="sng" dirty="0">
              <a:solidFill>
                <a:srgbClr val="000000"/>
              </a:solidFill>
              <a:latin typeface="+mn-lt"/>
            </a:endParaRPr>
          </a:p>
        </p:txBody>
      </p:sp>
    </p:spTree>
    <p:extLst>
      <p:ext uri="{BB962C8B-B14F-4D97-AF65-F5344CB8AC3E}">
        <p14:creationId xmlns:p14="http://schemas.microsoft.com/office/powerpoint/2010/main" val="330254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524FC614-0F8E-4679-AFF1-BE53848A4E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067"/>
          <a:stretch/>
        </p:blipFill>
        <p:spPr>
          <a:xfrm>
            <a:off x="4810004" y="5294831"/>
            <a:ext cx="4225198" cy="1033982"/>
          </a:xfrm>
          <a:prstGeom prst="rect">
            <a:avLst/>
          </a:prstGeom>
          <a:ln>
            <a:solidFill>
              <a:schemeClr val="bg1">
                <a:lumMod val="65000"/>
              </a:schemeClr>
            </a:solidFill>
          </a:ln>
        </p:spPr>
      </p:pic>
      <p:pic>
        <p:nvPicPr>
          <p:cNvPr id="33" name="図 32">
            <a:extLst>
              <a:ext uri="{FF2B5EF4-FFF2-40B4-BE49-F238E27FC236}">
                <a16:creationId xmlns:a16="http://schemas.microsoft.com/office/drawing/2014/main" id="{6BABCD7E-5CD8-4C10-9693-577FD0B808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09796" y="3880387"/>
            <a:ext cx="2425611" cy="1220890"/>
          </a:xfrm>
          <a:prstGeom prst="rect">
            <a:avLst/>
          </a:prstGeom>
          <a:ln>
            <a:solidFill>
              <a:schemeClr val="bg1">
                <a:lumMod val="65000"/>
              </a:schemeClr>
            </a:solidFill>
          </a:ln>
        </p:spPr>
      </p:pic>
      <p:pic>
        <p:nvPicPr>
          <p:cNvPr id="5" name="図 4" descr="スクリーンショットの画面&#10;&#10;自動的に生成された説明">
            <a:extLst>
              <a:ext uri="{FF2B5EF4-FFF2-40B4-BE49-F238E27FC236}">
                <a16:creationId xmlns:a16="http://schemas.microsoft.com/office/drawing/2014/main" id="{A4E6A58B-2E5B-409D-8813-B1C0AADAEB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067"/>
          <a:stretch/>
        </p:blipFill>
        <p:spPr>
          <a:xfrm>
            <a:off x="4810003" y="2668490"/>
            <a:ext cx="4225199" cy="1033982"/>
          </a:xfrm>
          <a:prstGeom prst="rect">
            <a:avLst/>
          </a:prstGeom>
          <a:ln>
            <a:solidFill>
              <a:schemeClr val="bg1">
                <a:lumMod val="65000"/>
              </a:schemeClr>
            </a:solidFill>
          </a:ln>
        </p:spPr>
      </p:pic>
      <p:pic>
        <p:nvPicPr>
          <p:cNvPr id="37" name="Picture 25">
            <a:extLst>
              <a:ext uri="{FF2B5EF4-FFF2-40B4-BE49-F238E27FC236}">
                <a16:creationId xmlns:a16="http://schemas.microsoft.com/office/drawing/2014/main" id="{D4F14420-3A29-44EA-A7D5-1FB7C68EB4D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8272"/>
          <a:stretch/>
        </p:blipFill>
        <p:spPr bwMode="auto">
          <a:xfrm>
            <a:off x="4990728" y="1157727"/>
            <a:ext cx="3955231" cy="548308"/>
          </a:xfrm>
          <a:prstGeom prst="rect">
            <a:avLst/>
          </a:prstGeom>
          <a:noFill/>
          <a:ln w="9525">
            <a:solidFill>
              <a:schemeClr val="bg1">
                <a:lumMod val="65000"/>
              </a:schemeClr>
            </a:solidFill>
            <a:miter lim="800000"/>
            <a:headEnd/>
            <a:tailEnd/>
          </a:ln>
        </p:spPr>
      </p:pic>
      <p:pic>
        <p:nvPicPr>
          <p:cNvPr id="38" name="Picture 25">
            <a:extLst>
              <a:ext uri="{FF2B5EF4-FFF2-40B4-BE49-F238E27FC236}">
                <a16:creationId xmlns:a16="http://schemas.microsoft.com/office/drawing/2014/main" id="{4ABBE3B4-BC53-4610-8C9F-C2A57CFE2F1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165" t="1158" r="19357" b="92447"/>
          <a:stretch/>
        </p:blipFill>
        <p:spPr bwMode="auto">
          <a:xfrm>
            <a:off x="7943141" y="1165603"/>
            <a:ext cx="237114" cy="216025"/>
          </a:xfrm>
          <a:prstGeom prst="rect">
            <a:avLst/>
          </a:prstGeom>
          <a:noFill/>
          <a:ln w="9525">
            <a:noFill/>
            <a:miter lim="800000"/>
            <a:headEnd/>
            <a:tailEnd/>
          </a:ln>
        </p:spPr>
      </p:pic>
      <p:pic>
        <p:nvPicPr>
          <p:cNvPr id="32" name="Picture 25">
            <a:extLst>
              <a:ext uri="{FF2B5EF4-FFF2-40B4-BE49-F238E27FC236}">
                <a16:creationId xmlns:a16="http://schemas.microsoft.com/office/drawing/2014/main" id="{BC4C3FB3-BB60-4D94-A325-F3E60A9060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875511" y="1515111"/>
            <a:ext cx="2116413" cy="913816"/>
          </a:xfrm>
          <a:prstGeom prst="rect">
            <a:avLst/>
          </a:prstGeom>
          <a:noFill/>
          <a:ln w="9525">
            <a:solidFill>
              <a:schemeClr val="bg1">
                <a:lumMod val="65000"/>
              </a:schemeClr>
            </a:solidFill>
            <a:miter lim="800000"/>
            <a:headEnd/>
            <a:tailEnd/>
          </a:ln>
        </p:spPr>
      </p:pic>
      <p:sp>
        <p:nvSpPr>
          <p:cNvPr id="15" name="Text Box 8">
            <a:extLst>
              <a:ext uri="{FF2B5EF4-FFF2-40B4-BE49-F238E27FC236}">
                <a16:creationId xmlns:a16="http://schemas.microsoft.com/office/drawing/2014/main" id="{68EAB1A4-7B74-4BA5-BF1D-832797F395CE}"/>
              </a:ext>
            </a:extLst>
          </p:cNvPr>
          <p:cNvSpPr txBox="1">
            <a:spLocks noChangeArrowheads="1"/>
          </p:cNvSpPr>
          <p:nvPr/>
        </p:nvSpPr>
        <p:spPr bwMode="auto">
          <a:xfrm>
            <a:off x="61577" y="1888746"/>
            <a:ext cx="4582431" cy="3287310"/>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１．［ 転送 ］ボタンから［設定］をクリック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a:t>
            </a:r>
            <a:r>
              <a:rPr lang="en-US" altLang="ja-JP" sz="1200" b="0" dirty="0">
                <a:solidFill>
                  <a:srgbClr val="000000"/>
                </a:solidFill>
                <a:latin typeface="+mn-lt"/>
              </a:rPr>
              <a:t>Web</a:t>
            </a:r>
            <a:r>
              <a:rPr lang="ja-JP" altLang="en-US" sz="1200" b="0" dirty="0">
                <a:solidFill>
                  <a:srgbClr val="000000"/>
                </a:solidFill>
                <a:latin typeface="+mn-lt"/>
              </a:rPr>
              <a:t>ロックルール設定画面が表示されます。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２．［ ＋ルール作成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キーワード追加画面が表示されます。</a:t>
            </a:r>
            <a:endParaRPr lang="en-US" altLang="ja-JP" sz="1200" b="0" dirty="0">
              <a:solidFill>
                <a:srgbClr val="000000"/>
              </a:solidFill>
              <a:latin typeface="+mn-lt"/>
            </a:endParaRPr>
          </a:p>
          <a:p>
            <a:pPr marL="187324" indent="-187324" eaLnBrk="1" hangingPunct="1">
              <a:spcBef>
                <a:spcPct val="50000"/>
              </a:spcBef>
            </a:pPr>
            <a:endParaRPr lang="ja-JP" altLang="en-US" sz="1200" b="0" dirty="0">
              <a:solidFill>
                <a:srgbClr val="000000"/>
              </a:solidFill>
              <a:latin typeface="+mn-lt"/>
            </a:endParaRPr>
          </a:p>
          <a:p>
            <a:pPr marL="187324" indent="-187324" eaLnBrk="1" hangingPunct="1">
              <a:spcBef>
                <a:spcPts val="0"/>
              </a:spcBef>
            </a:pPr>
            <a:r>
              <a:rPr lang="ja-JP" altLang="en-US" sz="1292" b="0" dirty="0">
                <a:solidFill>
                  <a:srgbClr val="000000"/>
                </a:solidFill>
                <a:latin typeface="+mn-lt"/>
              </a:rPr>
              <a:t>３．ホワイトリストまたはブラックリストにチェックを入れ、</a:t>
            </a:r>
            <a:endParaRPr lang="en-US" altLang="ja-JP" sz="1292" b="0" dirty="0">
              <a:solidFill>
                <a:srgbClr val="000000"/>
              </a:solidFill>
              <a:latin typeface="+mn-lt"/>
            </a:endParaRPr>
          </a:p>
          <a:p>
            <a:pPr marL="187324" indent="-187324" eaLnBrk="1" hangingPunct="1">
              <a:spcBef>
                <a:spcPts val="0"/>
              </a:spcBef>
            </a:pPr>
            <a:r>
              <a:rPr lang="ja-JP" altLang="en-US" sz="1292" b="0" dirty="0">
                <a:solidFill>
                  <a:srgbClr val="000000"/>
                </a:solidFill>
                <a:latin typeface="+mn-lt"/>
              </a:rPr>
              <a:t>　　制限したいキーワードを指定して［ 保存 ］をクリック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a:t>
            </a:r>
            <a:r>
              <a:rPr lang="en-US" altLang="ja-JP" sz="1200" b="0" dirty="0">
                <a:solidFill>
                  <a:srgbClr val="000000"/>
                </a:solidFill>
                <a:latin typeface="+mn-lt"/>
              </a:rPr>
              <a:t>Web</a:t>
            </a:r>
            <a:r>
              <a:rPr lang="ja-JP" altLang="en-US" sz="1200" b="0" dirty="0">
                <a:solidFill>
                  <a:srgbClr val="000000"/>
                </a:solidFill>
                <a:latin typeface="+mn-lt"/>
              </a:rPr>
              <a:t>ロックルールに作成したルールが追加されます。</a:t>
            </a:r>
            <a:endParaRPr lang="en-US" altLang="ja-JP" sz="1200" b="0" dirty="0">
              <a:solidFill>
                <a:srgbClr val="000000"/>
              </a:solidFill>
              <a:latin typeface="+mn-lt"/>
            </a:endParaRPr>
          </a:p>
          <a:p>
            <a:pPr marL="187324" indent="-187324" eaLnBrk="1" hangingPunct="1">
              <a:spcBef>
                <a:spcPct val="50000"/>
              </a:spcBef>
            </a:pPr>
            <a:endParaRPr lang="ja-JP" altLang="en-US" sz="1200" b="0" dirty="0">
              <a:solidFill>
                <a:srgbClr val="000000"/>
              </a:solidFill>
              <a:latin typeface="+mn-lt"/>
            </a:endParaRPr>
          </a:p>
          <a:p>
            <a:pPr marL="187324" indent="-187324" eaLnBrk="1" hangingPunct="1">
              <a:spcBef>
                <a:spcPts val="1108"/>
              </a:spcBef>
            </a:pPr>
            <a:endParaRPr lang="en-US" altLang="ja-JP" sz="1292" b="0" dirty="0">
              <a:solidFill>
                <a:srgbClr val="000000"/>
              </a:solidFill>
              <a:latin typeface="+mn-lt"/>
            </a:endParaRPr>
          </a:p>
        </p:txBody>
      </p:sp>
      <p:sp>
        <p:nvSpPr>
          <p:cNvPr id="14343" name="Oval 7"/>
          <p:cNvSpPr>
            <a:spLocks noChangeArrowheads="1"/>
          </p:cNvSpPr>
          <p:nvPr/>
        </p:nvSpPr>
        <p:spPr bwMode="auto">
          <a:xfrm>
            <a:off x="7941712" y="1133916"/>
            <a:ext cx="278188"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4341" name="Rectangle 3"/>
          <p:cNvSpPr>
            <a:spLocks noGrp="1" noChangeArrowheads="1"/>
          </p:cNvSpPr>
          <p:nvPr>
            <p:ph type="title"/>
          </p:nvPr>
        </p:nvSpPr>
        <p:spPr>
          <a:xfrm>
            <a:off x="2" y="68571"/>
            <a:ext cx="6804025" cy="457200"/>
          </a:xfrm>
        </p:spPr>
        <p:txBody>
          <a:bodyPr/>
          <a:lstStyle/>
          <a:p>
            <a:pPr eaLnBrk="1" hangingPunct="1"/>
            <a:r>
              <a:rPr lang="en-US" altLang="ja-JP" sz="3200" u="sng" dirty="0">
                <a:latin typeface="+mn-lt"/>
              </a:rPr>
              <a:t>Web</a:t>
            </a:r>
            <a:r>
              <a:rPr lang="ja-JP" altLang="en-US" sz="3200" u="sng" dirty="0">
                <a:latin typeface="+mn-lt"/>
              </a:rPr>
              <a:t>閲覧制限のリストを作成する</a:t>
            </a:r>
          </a:p>
        </p:txBody>
      </p:sp>
      <p:sp>
        <p:nvSpPr>
          <p:cNvPr id="14342" name="AutoShape 4"/>
          <p:cNvSpPr>
            <a:spLocks noChangeArrowheads="1"/>
          </p:cNvSpPr>
          <p:nvPr/>
        </p:nvSpPr>
        <p:spPr bwMode="auto">
          <a:xfrm>
            <a:off x="8309734" y="1291300"/>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4347" name="AutoShape 6"/>
          <p:cNvSpPr>
            <a:spLocks noChangeArrowheads="1"/>
          </p:cNvSpPr>
          <p:nvPr/>
        </p:nvSpPr>
        <p:spPr bwMode="auto">
          <a:xfrm>
            <a:off x="6266351" y="2703366"/>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7" name="Text Box 13">
            <a:extLst>
              <a:ext uri="{FF2B5EF4-FFF2-40B4-BE49-F238E27FC236}">
                <a16:creationId xmlns:a16="http://schemas.microsoft.com/office/drawing/2014/main" id="{BDA2DC6F-444D-4634-ABA1-F50D2AF3A0FC}"/>
              </a:ext>
            </a:extLst>
          </p:cNvPr>
          <p:cNvSpPr txBox="1">
            <a:spLocks noChangeArrowheads="1"/>
          </p:cNvSpPr>
          <p:nvPr/>
        </p:nvSpPr>
        <p:spPr bwMode="auto">
          <a:xfrm>
            <a:off x="35496" y="548680"/>
            <a:ext cx="8999706" cy="738664"/>
          </a:xfrm>
          <a:prstGeom prst="rect">
            <a:avLst/>
          </a:prstGeom>
          <a:noFill/>
          <a:ln w="9525">
            <a:noFill/>
            <a:miter lim="800000"/>
            <a:headEnd/>
            <a:tailEnd/>
          </a:ln>
        </p:spPr>
        <p:txBody>
          <a:bodyPr wrap="square">
            <a:spAutoFit/>
          </a:bodyPr>
          <a:lstStyle/>
          <a:p>
            <a:pPr marL="101599" eaLnBrk="1" hangingPunct="1">
              <a:spcBef>
                <a:spcPct val="50000"/>
              </a:spcBef>
              <a:tabLst>
                <a:tab pos="101599" algn="l"/>
              </a:tabLst>
            </a:pPr>
            <a:r>
              <a:rPr lang="en-US" altLang="ja-JP" sz="1400" dirty="0">
                <a:solidFill>
                  <a:srgbClr val="000000"/>
                </a:solidFill>
                <a:latin typeface="+mn-lt"/>
              </a:rPr>
              <a:t>Web</a:t>
            </a:r>
            <a:r>
              <a:rPr lang="ja-JP" altLang="en-US" sz="1400" dirty="0">
                <a:solidFill>
                  <a:srgbClr val="000000"/>
                </a:solidFill>
                <a:latin typeface="+mn-lt"/>
              </a:rPr>
              <a:t>ロックで制限する</a:t>
            </a:r>
            <a:r>
              <a:rPr lang="en-US" altLang="ja-JP" sz="1400" dirty="0">
                <a:solidFill>
                  <a:srgbClr val="000000"/>
                </a:solidFill>
                <a:latin typeface="+mn-lt"/>
              </a:rPr>
              <a:t>Web</a:t>
            </a:r>
            <a:r>
              <a:rPr lang="ja-JP" altLang="en-US" sz="1400" dirty="0">
                <a:solidFill>
                  <a:srgbClr val="000000"/>
                </a:solidFill>
                <a:latin typeface="+mn-lt"/>
              </a:rPr>
              <a:t>サイトは、あらかじめ［設定］から閲覧許可の</a:t>
            </a:r>
            <a:r>
              <a:rPr lang="en-US" altLang="ja-JP" sz="1400" dirty="0">
                <a:solidFill>
                  <a:srgbClr val="000000"/>
                </a:solidFill>
                <a:latin typeface="+mn-lt"/>
              </a:rPr>
              <a:t>URL</a:t>
            </a:r>
            <a:r>
              <a:rPr lang="ja-JP" altLang="en-US" sz="1400" dirty="0">
                <a:solidFill>
                  <a:srgbClr val="000000"/>
                </a:solidFill>
                <a:latin typeface="+mn-lt"/>
              </a:rPr>
              <a:t>キーワードを指定する必要があります。制限のルールは指定のサイトの閲覧禁止をする「ブラックリスト」と指定のサイトのみ閲覧許可にする「ホワイトリスト」で指定することができます。</a:t>
            </a:r>
            <a:endParaRPr lang="ja-JP" altLang="en-US" sz="1292" dirty="0">
              <a:solidFill>
                <a:srgbClr val="000000"/>
              </a:solidFill>
              <a:latin typeface="+mn-lt"/>
            </a:endParaRPr>
          </a:p>
        </p:txBody>
      </p:sp>
      <p:sp>
        <p:nvSpPr>
          <p:cNvPr id="20" name="Oval 7">
            <a:extLst>
              <a:ext uri="{FF2B5EF4-FFF2-40B4-BE49-F238E27FC236}">
                <a16:creationId xmlns:a16="http://schemas.microsoft.com/office/drawing/2014/main" id="{8501A8D9-428D-4ACC-A2FE-9B7FB9EB5E65}"/>
              </a:ext>
            </a:extLst>
          </p:cNvPr>
          <p:cNvSpPr>
            <a:spLocks noChangeArrowheads="1"/>
          </p:cNvSpPr>
          <p:nvPr/>
        </p:nvSpPr>
        <p:spPr bwMode="auto">
          <a:xfrm>
            <a:off x="5894696" y="1936200"/>
            <a:ext cx="664779"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8" name="AutoShape 8">
            <a:extLst>
              <a:ext uri="{FF2B5EF4-FFF2-40B4-BE49-F238E27FC236}">
                <a16:creationId xmlns:a16="http://schemas.microsoft.com/office/drawing/2014/main" id="{0610C5BA-BF09-4620-9DE0-F02A92D2555C}"/>
              </a:ext>
            </a:extLst>
          </p:cNvPr>
          <p:cNvSpPr>
            <a:spLocks noChangeArrowheads="1"/>
          </p:cNvSpPr>
          <p:nvPr/>
        </p:nvSpPr>
        <p:spPr bwMode="auto">
          <a:xfrm>
            <a:off x="5597912" y="5995170"/>
            <a:ext cx="3294568" cy="333643"/>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23" name="Oval 7">
            <a:extLst>
              <a:ext uri="{FF2B5EF4-FFF2-40B4-BE49-F238E27FC236}">
                <a16:creationId xmlns:a16="http://schemas.microsoft.com/office/drawing/2014/main" id="{59A582DD-6E23-428E-887A-16140DDF04AC}"/>
              </a:ext>
            </a:extLst>
          </p:cNvPr>
          <p:cNvSpPr>
            <a:spLocks noChangeArrowheads="1"/>
          </p:cNvSpPr>
          <p:nvPr/>
        </p:nvSpPr>
        <p:spPr bwMode="auto">
          <a:xfrm>
            <a:off x="5623640" y="3151110"/>
            <a:ext cx="542112" cy="232778"/>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24" name="Oval 7">
            <a:extLst>
              <a:ext uri="{FF2B5EF4-FFF2-40B4-BE49-F238E27FC236}">
                <a16:creationId xmlns:a16="http://schemas.microsoft.com/office/drawing/2014/main" id="{C8B46B67-19CA-4802-93BF-019CEB0520A3}"/>
              </a:ext>
            </a:extLst>
          </p:cNvPr>
          <p:cNvSpPr>
            <a:spLocks noChangeArrowheads="1"/>
          </p:cNvSpPr>
          <p:nvPr/>
        </p:nvSpPr>
        <p:spPr bwMode="auto">
          <a:xfrm>
            <a:off x="7668344" y="3896999"/>
            <a:ext cx="407296"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25" name="AutoShape 4">
            <a:extLst>
              <a:ext uri="{FF2B5EF4-FFF2-40B4-BE49-F238E27FC236}">
                <a16:creationId xmlns:a16="http://schemas.microsoft.com/office/drawing/2014/main" id="{973D7C68-F8C5-4DA1-89BB-3105708918C8}"/>
              </a:ext>
            </a:extLst>
          </p:cNvPr>
          <p:cNvSpPr>
            <a:spLocks noChangeArrowheads="1"/>
          </p:cNvSpPr>
          <p:nvPr/>
        </p:nvSpPr>
        <p:spPr bwMode="auto">
          <a:xfrm>
            <a:off x="8309733" y="3986079"/>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b="0" dirty="0">
                <a:solidFill>
                  <a:schemeClr val="bg1"/>
                </a:solidFill>
                <a:latin typeface="+mn-lt"/>
              </a:rPr>
              <a:t>３</a:t>
            </a:r>
          </a:p>
        </p:txBody>
      </p:sp>
      <p:sp>
        <p:nvSpPr>
          <p:cNvPr id="27" name="Text Box 57">
            <a:extLst>
              <a:ext uri="{FF2B5EF4-FFF2-40B4-BE49-F238E27FC236}">
                <a16:creationId xmlns:a16="http://schemas.microsoft.com/office/drawing/2014/main" id="{E5A89DA0-2DEF-49D4-ABC5-627A3140F28B}"/>
              </a:ext>
            </a:extLst>
          </p:cNvPr>
          <p:cNvSpPr txBox="1">
            <a:spLocks noChangeArrowheads="1"/>
          </p:cNvSpPr>
          <p:nvPr/>
        </p:nvSpPr>
        <p:spPr bwMode="auto">
          <a:xfrm>
            <a:off x="198041" y="1419399"/>
            <a:ext cx="1718651" cy="296941"/>
          </a:xfrm>
          <a:prstGeom prst="rect">
            <a:avLst/>
          </a:prstGeom>
          <a:solidFill>
            <a:srgbClr val="333399"/>
          </a:solidFill>
          <a:ln w="9525" algn="ctr">
            <a:solidFill>
              <a:srgbClr val="333399"/>
            </a:solidFill>
            <a:miter lim="800000"/>
            <a:headEnd/>
            <a:tailEnd/>
          </a:ln>
        </p:spPr>
        <p:txBody>
          <a:bodyPr wrap="square">
            <a:spAutoFit/>
          </a:bodyPr>
          <a:lstStyle/>
          <a:p>
            <a:pPr algn="ctr" eaLnBrk="1" hangingPunct="1">
              <a:lnSpc>
                <a:spcPct val="90000"/>
              </a:lnSpc>
            </a:pPr>
            <a:r>
              <a:rPr lang="ja-JP" altLang="en-US" sz="1477" dirty="0">
                <a:solidFill>
                  <a:schemeClr val="bg1"/>
                </a:solidFill>
                <a:latin typeface="+mn-lt"/>
              </a:rPr>
              <a:t>キーワードの指定</a:t>
            </a:r>
          </a:p>
        </p:txBody>
      </p:sp>
      <p:pic>
        <p:nvPicPr>
          <p:cNvPr id="36" name="図 35">
            <a:extLst>
              <a:ext uri="{FF2B5EF4-FFF2-40B4-BE49-F238E27FC236}">
                <a16:creationId xmlns:a16="http://schemas.microsoft.com/office/drawing/2014/main" id="{9AB1DA60-8C65-42C5-AB8B-E48E2B13658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1118" y="1902261"/>
            <a:ext cx="359828" cy="307170"/>
          </a:xfrm>
          <a:prstGeom prst="rect">
            <a:avLst/>
          </a:prstGeom>
        </p:spPr>
      </p:pic>
      <p:sp>
        <p:nvSpPr>
          <p:cNvPr id="6" name="矢印: 上向き折線 5">
            <a:extLst>
              <a:ext uri="{FF2B5EF4-FFF2-40B4-BE49-F238E27FC236}">
                <a16:creationId xmlns:a16="http://schemas.microsoft.com/office/drawing/2014/main" id="{2A55E86F-213E-42C0-B44E-C0F3854AC257}"/>
              </a:ext>
            </a:extLst>
          </p:cNvPr>
          <p:cNvSpPr/>
          <p:nvPr/>
        </p:nvSpPr>
        <p:spPr bwMode="auto">
          <a:xfrm rot="10800000">
            <a:off x="6355967" y="1179194"/>
            <a:ext cx="1426840" cy="749353"/>
          </a:xfrm>
          <a:prstGeom prst="bentUpArrow">
            <a:avLst/>
          </a:prstGeom>
          <a:solidFill>
            <a:srgbClr val="FF6600"/>
          </a:solid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1" lang="ja-JP" altLang="en-US" sz="2400" b="1" i="0" u="none" strike="noStrike" cap="none" normalizeH="0" baseline="0">
              <a:ln>
                <a:noFill/>
              </a:ln>
              <a:solidFill>
                <a:srgbClr val="000066"/>
              </a:solidFill>
              <a:effectLst/>
              <a:latin typeface="+mn-lt"/>
              <a:ea typeface="ＭＳ Ｐゴシック" pitchFamily="50" charset="-128"/>
            </a:endParaRPr>
          </a:p>
        </p:txBody>
      </p:sp>
      <p:sp>
        <p:nvSpPr>
          <p:cNvPr id="39" name="AutoShape 8">
            <a:extLst>
              <a:ext uri="{FF2B5EF4-FFF2-40B4-BE49-F238E27FC236}">
                <a16:creationId xmlns:a16="http://schemas.microsoft.com/office/drawing/2014/main" id="{0331331B-4514-4A02-976E-BA9892CCD87A}"/>
              </a:ext>
            </a:extLst>
          </p:cNvPr>
          <p:cNvSpPr>
            <a:spLocks noChangeArrowheads="1"/>
          </p:cNvSpPr>
          <p:nvPr/>
        </p:nvSpPr>
        <p:spPr bwMode="auto">
          <a:xfrm>
            <a:off x="5705782" y="4439733"/>
            <a:ext cx="2425611" cy="501435"/>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40" name="AutoShape 8">
            <a:extLst>
              <a:ext uri="{FF2B5EF4-FFF2-40B4-BE49-F238E27FC236}">
                <a16:creationId xmlns:a16="http://schemas.microsoft.com/office/drawing/2014/main" id="{E97EE64A-4716-447D-923B-3E25E34D2018}"/>
              </a:ext>
            </a:extLst>
          </p:cNvPr>
          <p:cNvSpPr>
            <a:spLocks noChangeArrowheads="1"/>
          </p:cNvSpPr>
          <p:nvPr/>
        </p:nvSpPr>
        <p:spPr bwMode="auto">
          <a:xfrm>
            <a:off x="113167" y="5101277"/>
            <a:ext cx="4653584" cy="1243854"/>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41" name="Text Box 8">
            <a:extLst>
              <a:ext uri="{FF2B5EF4-FFF2-40B4-BE49-F238E27FC236}">
                <a16:creationId xmlns:a16="http://schemas.microsoft.com/office/drawing/2014/main" id="{9819FA40-096E-49AE-BDF8-3384D030CFB4}"/>
              </a:ext>
            </a:extLst>
          </p:cNvPr>
          <p:cNvSpPr txBox="1">
            <a:spLocks noChangeArrowheads="1"/>
          </p:cNvSpPr>
          <p:nvPr/>
        </p:nvSpPr>
        <p:spPr bwMode="auto">
          <a:xfrm>
            <a:off x="2670" y="5101277"/>
            <a:ext cx="4653584" cy="1202958"/>
          </a:xfrm>
          <a:prstGeom prst="rect">
            <a:avLst/>
          </a:prstGeom>
          <a:noFill/>
          <a:ln w="9525">
            <a:noFill/>
            <a:miter lim="800000"/>
            <a:headEnd/>
            <a:tailEnd/>
          </a:ln>
        </p:spPr>
        <p:txBody>
          <a:bodyPr wrap="square">
            <a:spAutoFit/>
          </a:bodyPr>
          <a:lstStyle/>
          <a:p>
            <a:pPr marL="187324" indent="-187324" eaLnBrk="1" hangingPunct="1">
              <a:lnSpc>
                <a:spcPct val="150000"/>
              </a:lnSpc>
              <a:spcBef>
                <a:spcPts val="100"/>
              </a:spcBef>
            </a:pPr>
            <a:r>
              <a:rPr lang="ja-JP" altLang="en-US" sz="1200" b="0" dirty="0">
                <a:solidFill>
                  <a:srgbClr val="000000"/>
                </a:solidFill>
                <a:latin typeface="+mn-lt"/>
              </a:rPr>
              <a:t>・　</a:t>
            </a:r>
            <a:r>
              <a:rPr lang="ja-JP" altLang="en-US" sz="1200" dirty="0">
                <a:solidFill>
                  <a:srgbClr val="000000"/>
                </a:solidFill>
                <a:latin typeface="+mn-lt"/>
              </a:rPr>
              <a:t>ホワイトリスト：</a:t>
            </a:r>
            <a:endParaRPr lang="en-US" altLang="ja-JP" sz="1200" dirty="0">
              <a:solidFill>
                <a:srgbClr val="000000"/>
              </a:solidFill>
              <a:latin typeface="+mn-lt"/>
            </a:endParaRPr>
          </a:p>
          <a:p>
            <a:pPr marL="187324" indent="-187324" eaLnBrk="1" hangingPunct="1">
              <a:lnSpc>
                <a:spcPct val="150000"/>
              </a:lnSpc>
              <a:spcBef>
                <a:spcPts val="100"/>
              </a:spcBef>
            </a:pPr>
            <a:r>
              <a:rPr lang="ja-JP" altLang="en-US" sz="1200" b="0" dirty="0">
                <a:solidFill>
                  <a:srgbClr val="000000"/>
                </a:solidFill>
                <a:latin typeface="+mn-lt"/>
              </a:rPr>
              <a:t>　　</a:t>
            </a:r>
            <a:r>
              <a:rPr lang="en-US" altLang="ja-JP" sz="1200" b="0" dirty="0">
                <a:solidFill>
                  <a:srgbClr val="000000"/>
                </a:solidFill>
                <a:latin typeface="+mn-lt"/>
              </a:rPr>
              <a:t>URL </a:t>
            </a:r>
            <a:r>
              <a:rPr lang="ja-JP" altLang="en-US" sz="1200" b="0" dirty="0">
                <a:solidFill>
                  <a:srgbClr val="000000"/>
                </a:solidFill>
                <a:latin typeface="+mn-lt"/>
              </a:rPr>
              <a:t>にキーワードが含まれる </a:t>
            </a:r>
            <a:r>
              <a:rPr lang="en-US" altLang="ja-JP" sz="1200" b="0" dirty="0">
                <a:solidFill>
                  <a:srgbClr val="000000"/>
                </a:solidFill>
                <a:latin typeface="+mn-lt"/>
              </a:rPr>
              <a:t>Web </a:t>
            </a:r>
            <a:r>
              <a:rPr lang="ja-JP" altLang="en-US" sz="1200" b="0" dirty="0">
                <a:solidFill>
                  <a:srgbClr val="000000"/>
                </a:solidFill>
                <a:latin typeface="+mn-lt"/>
              </a:rPr>
              <a:t>ページの閲覧のみ</a:t>
            </a:r>
            <a:r>
              <a:rPr lang="ja-JP" altLang="en-US" sz="1200" b="0" u="sng" dirty="0">
                <a:solidFill>
                  <a:srgbClr val="000000"/>
                </a:solidFill>
                <a:latin typeface="+mn-lt"/>
              </a:rPr>
              <a:t>許可</a:t>
            </a:r>
            <a:r>
              <a:rPr lang="ja-JP" altLang="en-US" sz="1200" b="0" dirty="0">
                <a:solidFill>
                  <a:srgbClr val="000000"/>
                </a:solidFill>
                <a:latin typeface="+mn-lt"/>
              </a:rPr>
              <a:t>します。</a:t>
            </a:r>
            <a:endParaRPr lang="en-US" altLang="ja-JP" sz="600" b="0" dirty="0">
              <a:solidFill>
                <a:srgbClr val="000000"/>
              </a:solidFill>
              <a:latin typeface="+mn-lt"/>
            </a:endParaRPr>
          </a:p>
          <a:p>
            <a:pPr marL="187324" indent="-187324" eaLnBrk="1" hangingPunct="1">
              <a:lnSpc>
                <a:spcPct val="150000"/>
              </a:lnSpc>
              <a:spcBef>
                <a:spcPts val="100"/>
              </a:spcBef>
            </a:pPr>
            <a:r>
              <a:rPr lang="ja-JP" altLang="en-US" sz="1200" b="0" dirty="0">
                <a:solidFill>
                  <a:srgbClr val="000000"/>
                </a:solidFill>
                <a:latin typeface="+mn-lt"/>
              </a:rPr>
              <a:t>・　</a:t>
            </a:r>
            <a:r>
              <a:rPr lang="ja-JP" altLang="en-US" sz="1200" dirty="0">
                <a:solidFill>
                  <a:srgbClr val="000000"/>
                </a:solidFill>
                <a:latin typeface="+mn-lt"/>
              </a:rPr>
              <a:t>ブラックリスト：</a:t>
            </a:r>
            <a:endParaRPr lang="en-US" altLang="ja-JP" sz="1200" dirty="0">
              <a:solidFill>
                <a:srgbClr val="000000"/>
              </a:solidFill>
              <a:latin typeface="+mn-lt"/>
            </a:endParaRPr>
          </a:p>
          <a:p>
            <a:pPr marL="187324" indent="-187324" eaLnBrk="1" hangingPunct="1">
              <a:lnSpc>
                <a:spcPct val="150000"/>
              </a:lnSpc>
              <a:spcBef>
                <a:spcPts val="100"/>
              </a:spcBef>
            </a:pPr>
            <a:r>
              <a:rPr lang="ja-JP" altLang="en-US" sz="1200" b="0" dirty="0">
                <a:solidFill>
                  <a:srgbClr val="000000"/>
                </a:solidFill>
                <a:latin typeface="+mn-lt"/>
              </a:rPr>
              <a:t>　　</a:t>
            </a:r>
            <a:r>
              <a:rPr lang="en-US" altLang="ja-JP" sz="1200" b="0" dirty="0">
                <a:solidFill>
                  <a:srgbClr val="000000"/>
                </a:solidFill>
                <a:latin typeface="+mn-lt"/>
              </a:rPr>
              <a:t>URL </a:t>
            </a:r>
            <a:r>
              <a:rPr lang="ja-JP" altLang="en-US" sz="1200" b="0" dirty="0">
                <a:solidFill>
                  <a:srgbClr val="000000"/>
                </a:solidFill>
                <a:latin typeface="+mn-lt"/>
              </a:rPr>
              <a:t>にキーワードが含まれる </a:t>
            </a:r>
            <a:r>
              <a:rPr lang="en-US" altLang="ja-JP" sz="1200" b="0" dirty="0">
                <a:solidFill>
                  <a:srgbClr val="000000"/>
                </a:solidFill>
                <a:latin typeface="+mn-lt"/>
              </a:rPr>
              <a:t>Web </a:t>
            </a:r>
            <a:r>
              <a:rPr lang="ja-JP" altLang="en-US" sz="1200" b="0" dirty="0">
                <a:solidFill>
                  <a:srgbClr val="000000"/>
                </a:solidFill>
                <a:latin typeface="+mn-lt"/>
              </a:rPr>
              <a:t>ページの閲覧のみ</a:t>
            </a:r>
            <a:r>
              <a:rPr lang="ja-JP" altLang="en-US" sz="1200" b="0" u="sng" dirty="0">
                <a:solidFill>
                  <a:srgbClr val="000000"/>
                </a:solidFill>
                <a:latin typeface="+mn-lt"/>
              </a:rPr>
              <a:t>禁止</a:t>
            </a:r>
            <a:r>
              <a:rPr lang="ja-JP" altLang="en-US" sz="1200" b="0" dirty="0">
                <a:solidFill>
                  <a:srgbClr val="000000"/>
                </a:solidFill>
                <a:latin typeface="+mn-lt"/>
              </a:rPr>
              <a:t>します。</a:t>
            </a:r>
            <a:endParaRPr lang="en-US" altLang="ja-JP" sz="1292" b="0" dirty="0">
              <a:solidFill>
                <a:srgbClr val="000000"/>
              </a:solidFill>
              <a:latin typeface="+mn-lt"/>
            </a:endParaRPr>
          </a:p>
        </p:txBody>
      </p:sp>
    </p:spTree>
    <p:extLst>
      <p:ext uri="{BB962C8B-B14F-4D97-AF65-F5344CB8AC3E}">
        <p14:creationId xmlns:p14="http://schemas.microsoft.com/office/powerpoint/2010/main" val="142775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5">
            <a:extLst>
              <a:ext uri="{FF2B5EF4-FFF2-40B4-BE49-F238E27FC236}">
                <a16:creationId xmlns:a16="http://schemas.microsoft.com/office/drawing/2014/main" id="{6C889B17-410C-4C64-83BA-F3BC4D9BD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26411" y="1273752"/>
            <a:ext cx="3955231" cy="2523488"/>
          </a:xfrm>
          <a:prstGeom prst="rect">
            <a:avLst/>
          </a:prstGeom>
          <a:noFill/>
          <a:ln w="9525">
            <a:solidFill>
              <a:schemeClr val="bg1">
                <a:lumMod val="65000"/>
              </a:schemeClr>
            </a:solidFill>
            <a:miter lim="800000"/>
            <a:headEnd/>
            <a:tailEnd/>
          </a:ln>
        </p:spPr>
      </p:pic>
      <p:pic>
        <p:nvPicPr>
          <p:cNvPr id="23" name="Picture 25">
            <a:extLst>
              <a:ext uri="{FF2B5EF4-FFF2-40B4-BE49-F238E27FC236}">
                <a16:creationId xmlns:a16="http://schemas.microsoft.com/office/drawing/2014/main" id="{9345324E-ADDA-40A7-9C96-F87FF15A49C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476" t="1463" r="6127" b="92292"/>
          <a:stretch/>
        </p:blipFill>
        <p:spPr bwMode="auto">
          <a:xfrm>
            <a:off x="8244408" y="1290273"/>
            <a:ext cx="275776" cy="249865"/>
          </a:xfrm>
          <a:prstGeom prst="rect">
            <a:avLst/>
          </a:prstGeom>
          <a:noFill/>
          <a:ln w="9525">
            <a:noFill/>
            <a:miter lim="800000"/>
            <a:headEnd/>
            <a:tailEnd/>
          </a:ln>
        </p:spPr>
      </p:pic>
      <p:pic>
        <p:nvPicPr>
          <p:cNvPr id="2" name="図 1">
            <a:extLst>
              <a:ext uri="{FF2B5EF4-FFF2-40B4-BE49-F238E27FC236}">
                <a16:creationId xmlns:a16="http://schemas.microsoft.com/office/drawing/2014/main" id="{6915366F-F987-4217-B584-B419710312B1}"/>
              </a:ext>
            </a:extLst>
          </p:cNvPr>
          <p:cNvPicPr>
            <a:picLocks noChangeAspect="1"/>
          </p:cNvPicPr>
          <p:nvPr/>
        </p:nvPicPr>
        <p:blipFill>
          <a:blip r:embed="rId4"/>
          <a:stretch>
            <a:fillRect/>
          </a:stretch>
        </p:blipFill>
        <p:spPr>
          <a:xfrm>
            <a:off x="7532145" y="1574776"/>
            <a:ext cx="993600" cy="604500"/>
          </a:xfrm>
          <a:prstGeom prst="rect">
            <a:avLst/>
          </a:prstGeom>
        </p:spPr>
      </p:pic>
      <p:pic>
        <p:nvPicPr>
          <p:cNvPr id="21" name="Picture 25">
            <a:extLst>
              <a:ext uri="{FF2B5EF4-FFF2-40B4-BE49-F238E27FC236}">
                <a16:creationId xmlns:a16="http://schemas.microsoft.com/office/drawing/2014/main" id="{CA421149-95B2-4AD6-AA16-5E6552586A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116116" y="3933056"/>
            <a:ext cx="3375822" cy="2134504"/>
          </a:xfrm>
          <a:prstGeom prst="rect">
            <a:avLst/>
          </a:prstGeom>
          <a:noFill/>
          <a:ln w="9525">
            <a:solidFill>
              <a:schemeClr val="bg1">
                <a:lumMod val="65000"/>
              </a:schemeClr>
            </a:solidFill>
            <a:miter lim="800000"/>
            <a:headEnd/>
            <a:tailEnd/>
          </a:ln>
        </p:spPr>
      </p:pic>
      <p:sp>
        <p:nvSpPr>
          <p:cNvPr id="15" name="Text Box 8">
            <a:extLst>
              <a:ext uri="{FF2B5EF4-FFF2-40B4-BE49-F238E27FC236}">
                <a16:creationId xmlns:a16="http://schemas.microsoft.com/office/drawing/2014/main" id="{68EAB1A4-7B74-4BA5-BF1D-832797F395CE}"/>
              </a:ext>
            </a:extLst>
          </p:cNvPr>
          <p:cNvSpPr txBox="1">
            <a:spLocks noChangeArrowheads="1"/>
          </p:cNvSpPr>
          <p:nvPr/>
        </p:nvSpPr>
        <p:spPr bwMode="auto">
          <a:xfrm>
            <a:off x="61577" y="1567871"/>
            <a:ext cx="4582431" cy="2201693"/>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１．［ 転送 ］ボタンから［メッセージ送信］をクリック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メッセージ編集画面が表示されます。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ct val="50000"/>
              </a:spcBef>
            </a:pPr>
            <a:r>
              <a:rPr lang="ja-JP" altLang="en-US" sz="1292" b="0" dirty="0">
                <a:solidFill>
                  <a:srgbClr val="000000"/>
                </a:solidFill>
                <a:latin typeface="+mn-lt"/>
              </a:rPr>
              <a:t>２．メッセージを入力し、［ 送信 ］ボタンをクリック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学習者にメッセージが送信されます。</a:t>
            </a:r>
            <a:endParaRPr lang="en-US" altLang="ja-JP" sz="1200" b="0" dirty="0">
              <a:solidFill>
                <a:srgbClr val="000000"/>
              </a:solidFill>
              <a:latin typeface="+mn-lt"/>
            </a:endParaRPr>
          </a:p>
          <a:p>
            <a:pPr marL="187324" indent="-187324" eaLnBrk="1" hangingPunct="1">
              <a:spcBef>
                <a:spcPct val="50000"/>
              </a:spcBef>
            </a:pPr>
            <a:endParaRPr lang="ja-JP" altLang="en-US" sz="1200" b="0" dirty="0">
              <a:solidFill>
                <a:srgbClr val="000000"/>
              </a:solidFill>
              <a:latin typeface="+mn-lt"/>
            </a:endParaRPr>
          </a:p>
          <a:p>
            <a:pPr marL="187324" indent="-187324" eaLnBrk="1" hangingPunct="1">
              <a:spcBef>
                <a:spcPct val="50000"/>
              </a:spcBef>
            </a:pPr>
            <a:endParaRPr lang="en-US" altLang="ja-JP" sz="1292" b="0" dirty="0">
              <a:solidFill>
                <a:srgbClr val="000000"/>
              </a:solidFill>
              <a:latin typeface="+mn-lt"/>
            </a:endParaRPr>
          </a:p>
        </p:txBody>
      </p:sp>
      <p:sp>
        <p:nvSpPr>
          <p:cNvPr id="14343" name="Oval 7"/>
          <p:cNvSpPr>
            <a:spLocks noChangeArrowheads="1"/>
          </p:cNvSpPr>
          <p:nvPr/>
        </p:nvSpPr>
        <p:spPr bwMode="auto">
          <a:xfrm>
            <a:off x="8211348" y="1271974"/>
            <a:ext cx="326260" cy="302373"/>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4341" name="Rectangle 3"/>
          <p:cNvSpPr>
            <a:spLocks noGrp="1" noChangeArrowheads="1"/>
          </p:cNvSpPr>
          <p:nvPr>
            <p:ph type="title"/>
          </p:nvPr>
        </p:nvSpPr>
        <p:spPr>
          <a:xfrm>
            <a:off x="2" y="68571"/>
            <a:ext cx="6804025" cy="457200"/>
          </a:xfrm>
        </p:spPr>
        <p:txBody>
          <a:bodyPr/>
          <a:lstStyle/>
          <a:p>
            <a:pPr eaLnBrk="1" hangingPunct="1"/>
            <a:r>
              <a:rPr lang="ja-JP" altLang="en-US" sz="3200" u="sng" dirty="0">
                <a:latin typeface="+mn-lt"/>
              </a:rPr>
              <a:t>メッセージを送信する</a:t>
            </a:r>
          </a:p>
        </p:txBody>
      </p:sp>
      <p:sp>
        <p:nvSpPr>
          <p:cNvPr id="14342" name="AutoShape 4"/>
          <p:cNvSpPr>
            <a:spLocks noChangeArrowheads="1"/>
          </p:cNvSpPr>
          <p:nvPr/>
        </p:nvSpPr>
        <p:spPr bwMode="auto">
          <a:xfrm>
            <a:off x="7546072" y="1113783"/>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4347" name="AutoShape 6"/>
          <p:cNvSpPr>
            <a:spLocks noChangeArrowheads="1"/>
          </p:cNvSpPr>
          <p:nvPr/>
        </p:nvSpPr>
        <p:spPr bwMode="auto">
          <a:xfrm>
            <a:off x="7166659" y="5606712"/>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7" name="Text Box 13">
            <a:extLst>
              <a:ext uri="{FF2B5EF4-FFF2-40B4-BE49-F238E27FC236}">
                <a16:creationId xmlns:a16="http://schemas.microsoft.com/office/drawing/2014/main" id="{BDA2DC6F-444D-4634-ABA1-F50D2AF3A0FC}"/>
              </a:ext>
            </a:extLst>
          </p:cNvPr>
          <p:cNvSpPr txBox="1">
            <a:spLocks noChangeArrowheads="1"/>
          </p:cNvSpPr>
          <p:nvPr/>
        </p:nvSpPr>
        <p:spPr bwMode="auto">
          <a:xfrm>
            <a:off x="207168" y="610802"/>
            <a:ext cx="8292273" cy="30777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solidFill>
                  <a:srgbClr val="000000"/>
                </a:solidFill>
                <a:latin typeface="+mn-lt"/>
              </a:rPr>
              <a:t>学習者へポップアップで表示させるメッセージを送信することができます。</a:t>
            </a:r>
            <a:endParaRPr lang="ja-JP" altLang="en-US" sz="1292" dirty="0">
              <a:solidFill>
                <a:srgbClr val="000000"/>
              </a:solidFill>
              <a:latin typeface="+mn-lt"/>
            </a:endParaRPr>
          </a:p>
        </p:txBody>
      </p:sp>
      <p:pic>
        <p:nvPicPr>
          <p:cNvPr id="3" name="図 2">
            <a:extLst>
              <a:ext uri="{FF2B5EF4-FFF2-40B4-BE49-F238E27FC236}">
                <a16:creationId xmlns:a16="http://schemas.microsoft.com/office/drawing/2014/main" id="{798DFD4F-4A46-446A-9FE2-31C0D07E306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8953" y="1569752"/>
            <a:ext cx="313040" cy="262549"/>
          </a:xfrm>
          <a:prstGeom prst="rect">
            <a:avLst/>
          </a:prstGeom>
        </p:spPr>
      </p:pic>
      <p:sp>
        <p:nvSpPr>
          <p:cNvPr id="18" name="AutoShape 8">
            <a:extLst>
              <a:ext uri="{FF2B5EF4-FFF2-40B4-BE49-F238E27FC236}">
                <a16:creationId xmlns:a16="http://schemas.microsoft.com/office/drawing/2014/main" id="{0610C5BA-BF09-4620-9DE0-F02A92D2555C}"/>
              </a:ext>
            </a:extLst>
          </p:cNvPr>
          <p:cNvSpPr>
            <a:spLocks noChangeArrowheads="1"/>
          </p:cNvSpPr>
          <p:nvPr/>
        </p:nvSpPr>
        <p:spPr bwMode="auto">
          <a:xfrm>
            <a:off x="7523423" y="1578948"/>
            <a:ext cx="993600" cy="272573"/>
          </a:xfrm>
          <a:prstGeom prst="roundRect">
            <a:avLst>
              <a:gd name="adj" fmla="val 9907"/>
            </a:avLst>
          </a:prstGeom>
          <a:noFill/>
          <a:ln w="38100">
            <a:solidFill>
              <a:srgbClr val="FF3300"/>
            </a:solidFill>
            <a:prstDash val="solid"/>
            <a:miter lim="800000"/>
            <a:headEnd/>
            <a:tailEnd/>
          </a:ln>
        </p:spPr>
        <p:txBody>
          <a:bodyPr wrap="none" anchor="ctr"/>
          <a:lstStyle/>
          <a:p>
            <a:pPr algn="ctr" eaLnBrk="1" hangingPunct="1">
              <a:lnSpc>
                <a:spcPct val="90000"/>
              </a:lnSpc>
            </a:pPr>
            <a:endParaRPr lang="ja-JP" altLang="en-US">
              <a:latin typeface="+mn-lt"/>
            </a:endParaRPr>
          </a:p>
        </p:txBody>
      </p:sp>
      <p:sp>
        <p:nvSpPr>
          <p:cNvPr id="24" name="Oval 7">
            <a:extLst>
              <a:ext uri="{FF2B5EF4-FFF2-40B4-BE49-F238E27FC236}">
                <a16:creationId xmlns:a16="http://schemas.microsoft.com/office/drawing/2014/main" id="{C8B46B67-19CA-4802-93BF-019CEB0520A3}"/>
              </a:ext>
            </a:extLst>
          </p:cNvPr>
          <p:cNvSpPr>
            <a:spLocks noChangeArrowheads="1"/>
          </p:cNvSpPr>
          <p:nvPr/>
        </p:nvSpPr>
        <p:spPr bwMode="auto">
          <a:xfrm>
            <a:off x="7671536" y="5766783"/>
            <a:ext cx="507898"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27" name="AutoShape 8">
            <a:extLst>
              <a:ext uri="{FF2B5EF4-FFF2-40B4-BE49-F238E27FC236}">
                <a16:creationId xmlns:a16="http://schemas.microsoft.com/office/drawing/2014/main" id="{B0E1201F-5DF1-48C4-83BC-D579A06AF156}"/>
              </a:ext>
            </a:extLst>
          </p:cNvPr>
          <p:cNvSpPr>
            <a:spLocks noChangeArrowheads="1"/>
          </p:cNvSpPr>
          <p:nvPr/>
        </p:nvSpPr>
        <p:spPr bwMode="auto">
          <a:xfrm>
            <a:off x="5214002" y="4315015"/>
            <a:ext cx="3160476" cy="675597"/>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29" name="Text Box 7">
            <a:extLst>
              <a:ext uri="{FF2B5EF4-FFF2-40B4-BE49-F238E27FC236}">
                <a16:creationId xmlns:a16="http://schemas.microsoft.com/office/drawing/2014/main" id="{D02168D4-F865-4E77-9390-ED3652E62F74}"/>
              </a:ext>
            </a:extLst>
          </p:cNvPr>
          <p:cNvSpPr txBox="1">
            <a:spLocks noChangeArrowheads="1"/>
          </p:cNvSpPr>
          <p:nvPr/>
        </p:nvSpPr>
        <p:spPr bwMode="auto">
          <a:xfrm>
            <a:off x="159462" y="5433916"/>
            <a:ext cx="4582431" cy="688843"/>
          </a:xfrm>
          <a:prstGeom prst="rect">
            <a:avLst/>
          </a:prstGeom>
          <a:noFill/>
          <a:ln w="25400">
            <a:noFill/>
            <a:miter lim="800000"/>
            <a:headEnd/>
            <a:tailEnd type="none" w="lg" len="lg"/>
          </a:ln>
        </p:spPr>
        <p:txBody>
          <a:bodyPr wrap="square">
            <a:spAutoFit/>
          </a:bodyPr>
          <a:lstStyle/>
          <a:p>
            <a:pPr marL="285750" indent="-285750" eaLnBrk="1" hangingPunct="1">
              <a:buFont typeface="Yu Gothic" panose="020B0400000000000000" pitchFamily="50" charset="-128"/>
              <a:buChar char="※"/>
              <a:tabLst>
                <a:tab pos="266698" algn="l"/>
              </a:tabLst>
              <a:defRPr/>
            </a:pPr>
            <a:r>
              <a:rPr lang="ja-JP" altLang="en-US" sz="1292" b="0" dirty="0">
                <a:solidFill>
                  <a:srgbClr val="000000"/>
                </a:solidFill>
                <a:latin typeface="+mn-lt"/>
              </a:rPr>
              <a:t>「全画面に表示する」を</a:t>
            </a:r>
            <a:r>
              <a:rPr lang="en-US" altLang="ja-JP" sz="1292" b="0" dirty="0">
                <a:solidFill>
                  <a:srgbClr val="000000"/>
                </a:solidFill>
                <a:latin typeface="+mn-lt"/>
              </a:rPr>
              <a:t>ON</a:t>
            </a:r>
            <a:r>
              <a:rPr lang="ja-JP" altLang="en-US" sz="1292" b="0" dirty="0">
                <a:solidFill>
                  <a:srgbClr val="000000"/>
                </a:solidFill>
                <a:latin typeface="+mn-lt"/>
              </a:rPr>
              <a:t>にすると、学習者画面に全画面で　メッセージを送信することができます。その場合、表示する時間を設定することができます。</a:t>
            </a:r>
            <a:endParaRPr lang="en-US" altLang="ja-JP" sz="1292" b="0" dirty="0">
              <a:solidFill>
                <a:srgbClr val="000000"/>
              </a:solidFill>
              <a:latin typeface="+mn-lt"/>
            </a:endParaRPr>
          </a:p>
        </p:txBody>
      </p:sp>
      <p:sp>
        <p:nvSpPr>
          <p:cNvPr id="30" name="AutoShape 8">
            <a:extLst>
              <a:ext uri="{FF2B5EF4-FFF2-40B4-BE49-F238E27FC236}">
                <a16:creationId xmlns:a16="http://schemas.microsoft.com/office/drawing/2014/main" id="{BD092895-69FB-465E-A782-84C697D2A00F}"/>
              </a:ext>
            </a:extLst>
          </p:cNvPr>
          <p:cNvSpPr>
            <a:spLocks noChangeArrowheads="1"/>
          </p:cNvSpPr>
          <p:nvPr/>
        </p:nvSpPr>
        <p:spPr bwMode="auto">
          <a:xfrm>
            <a:off x="178133" y="5319365"/>
            <a:ext cx="4563760" cy="917947"/>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31" name="AutoShape 8">
            <a:extLst>
              <a:ext uri="{FF2B5EF4-FFF2-40B4-BE49-F238E27FC236}">
                <a16:creationId xmlns:a16="http://schemas.microsoft.com/office/drawing/2014/main" id="{EA650FBA-4E9E-4BB4-9303-4B05F0F4105D}"/>
              </a:ext>
            </a:extLst>
          </p:cNvPr>
          <p:cNvSpPr>
            <a:spLocks noChangeArrowheads="1"/>
          </p:cNvSpPr>
          <p:nvPr/>
        </p:nvSpPr>
        <p:spPr bwMode="auto">
          <a:xfrm>
            <a:off x="5214002" y="5123701"/>
            <a:ext cx="1230206" cy="591076"/>
          </a:xfrm>
          <a:prstGeom prst="roundRect">
            <a:avLst>
              <a:gd name="adj" fmla="val 9907"/>
            </a:avLst>
          </a:prstGeom>
          <a:noFill/>
          <a:ln w="38100">
            <a:solidFill>
              <a:srgbClr val="00008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32" name="AutoShape 4">
            <a:extLst>
              <a:ext uri="{FF2B5EF4-FFF2-40B4-BE49-F238E27FC236}">
                <a16:creationId xmlns:a16="http://schemas.microsoft.com/office/drawing/2014/main" id="{A7109B82-06EB-4803-AEEE-982E4C632D70}"/>
              </a:ext>
            </a:extLst>
          </p:cNvPr>
          <p:cNvSpPr>
            <a:spLocks noChangeArrowheads="1"/>
          </p:cNvSpPr>
          <p:nvPr/>
        </p:nvSpPr>
        <p:spPr bwMode="auto">
          <a:xfrm>
            <a:off x="5639398" y="5765714"/>
            <a:ext cx="379413" cy="434935"/>
          </a:xfrm>
          <a:prstGeom prst="roundRect">
            <a:avLst>
              <a:gd name="adj" fmla="val 16667"/>
            </a:avLst>
          </a:prstGeom>
          <a:solidFill>
            <a:srgbClr val="000080"/>
          </a:solidFill>
          <a:ln w="9525">
            <a:noFill/>
            <a:round/>
            <a:headEnd/>
            <a:tailEnd/>
          </a:ln>
        </p:spPr>
        <p:txBody>
          <a:bodyPr>
            <a:spAutoFit/>
          </a:bodyPr>
          <a:lstStyle/>
          <a:p>
            <a:pPr algn="ctr" eaLnBrk="1" hangingPunct="1">
              <a:spcBef>
                <a:spcPct val="50000"/>
              </a:spcBef>
            </a:pPr>
            <a:r>
              <a:rPr lang="en-US" altLang="ja-JP" sz="2000" b="0" dirty="0">
                <a:solidFill>
                  <a:schemeClr val="bg1"/>
                </a:solidFill>
                <a:latin typeface="+mn-lt"/>
              </a:rPr>
              <a:t>※</a:t>
            </a:r>
            <a:endParaRPr lang="ja-JP" altLang="en-US" sz="2000" b="0" dirty="0">
              <a:solidFill>
                <a:schemeClr val="bg1"/>
              </a:solidFill>
              <a:latin typeface="+mn-lt"/>
            </a:endParaRPr>
          </a:p>
        </p:txBody>
      </p:sp>
      <p:pic>
        <p:nvPicPr>
          <p:cNvPr id="5" name="図 4" descr="スクリーンショットの写真と文字の加工写真&#10;&#10;自動的に生成された説明">
            <a:extLst>
              <a:ext uri="{FF2B5EF4-FFF2-40B4-BE49-F238E27FC236}">
                <a16:creationId xmlns:a16="http://schemas.microsoft.com/office/drawing/2014/main" id="{3B0C6216-89C8-42E2-AED4-D2DA813D07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132" y="3591486"/>
            <a:ext cx="2941320" cy="1440180"/>
          </a:xfrm>
          <a:prstGeom prst="rect">
            <a:avLst/>
          </a:prstGeom>
        </p:spPr>
      </p:pic>
      <p:sp>
        <p:nvSpPr>
          <p:cNvPr id="35" name="Text Box 57">
            <a:extLst>
              <a:ext uri="{FF2B5EF4-FFF2-40B4-BE49-F238E27FC236}">
                <a16:creationId xmlns:a16="http://schemas.microsoft.com/office/drawing/2014/main" id="{F9C7E38C-91B7-4C0A-875C-3AC084AF2F42}"/>
              </a:ext>
            </a:extLst>
          </p:cNvPr>
          <p:cNvSpPr txBox="1">
            <a:spLocks noChangeArrowheads="1"/>
          </p:cNvSpPr>
          <p:nvPr/>
        </p:nvSpPr>
        <p:spPr bwMode="auto">
          <a:xfrm>
            <a:off x="1520494" y="3381429"/>
            <a:ext cx="1656184" cy="296941"/>
          </a:xfrm>
          <a:prstGeom prst="rect">
            <a:avLst/>
          </a:prstGeom>
          <a:solidFill>
            <a:srgbClr val="333399"/>
          </a:solidFill>
          <a:ln w="9525" algn="ctr">
            <a:solidFill>
              <a:srgbClr val="333399"/>
            </a:solidFill>
            <a:miter lim="800000"/>
            <a:headEnd/>
            <a:tailEnd/>
          </a:ln>
        </p:spPr>
        <p:txBody>
          <a:bodyPr wrap="square">
            <a:spAutoFit/>
          </a:bodyPr>
          <a:lstStyle/>
          <a:p>
            <a:pPr algn="ctr" eaLnBrk="1" hangingPunct="1">
              <a:lnSpc>
                <a:spcPct val="90000"/>
              </a:lnSpc>
            </a:pPr>
            <a:r>
              <a:rPr lang="ja-JP" altLang="en-US" sz="1477" dirty="0">
                <a:solidFill>
                  <a:schemeClr val="bg1"/>
                </a:solidFill>
                <a:latin typeface="+mn-lt"/>
              </a:rPr>
              <a:t>学習者メッセージ</a:t>
            </a:r>
          </a:p>
        </p:txBody>
      </p:sp>
    </p:spTree>
    <p:extLst>
      <p:ext uri="{BB962C8B-B14F-4D97-AF65-F5344CB8AC3E}">
        <p14:creationId xmlns:p14="http://schemas.microsoft.com/office/powerpoint/2010/main" val="3707139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5">
            <a:extLst>
              <a:ext uri="{FF2B5EF4-FFF2-40B4-BE49-F238E27FC236}">
                <a16:creationId xmlns:a16="http://schemas.microsoft.com/office/drawing/2014/main" id="{AC344520-35F4-4E65-BD98-A3180887F6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512742" y="947903"/>
            <a:ext cx="4425666" cy="2823632"/>
          </a:xfrm>
          <a:prstGeom prst="rect">
            <a:avLst/>
          </a:prstGeom>
          <a:noFill/>
          <a:ln w="9525">
            <a:solidFill>
              <a:schemeClr val="bg1">
                <a:lumMod val="65000"/>
              </a:schemeClr>
            </a:solidFill>
            <a:miter lim="800000"/>
            <a:headEnd/>
            <a:tailEnd/>
          </a:ln>
        </p:spPr>
      </p:pic>
      <p:pic>
        <p:nvPicPr>
          <p:cNvPr id="20" name="Picture 25">
            <a:extLst>
              <a:ext uri="{FF2B5EF4-FFF2-40B4-BE49-F238E27FC236}">
                <a16:creationId xmlns:a16="http://schemas.microsoft.com/office/drawing/2014/main" id="{4DA2326E-7E4B-4681-9E56-BA767F76EB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476" t="1463" r="6127" b="92292"/>
          <a:stretch/>
        </p:blipFill>
        <p:spPr bwMode="auto">
          <a:xfrm>
            <a:off x="8381944" y="951361"/>
            <a:ext cx="275776" cy="249865"/>
          </a:xfrm>
          <a:prstGeom prst="rect">
            <a:avLst/>
          </a:prstGeom>
          <a:noFill/>
          <a:ln w="9525">
            <a:noFill/>
            <a:miter lim="800000"/>
            <a:headEnd/>
            <a:tailEnd/>
          </a:ln>
        </p:spPr>
      </p:pic>
      <p:pic>
        <p:nvPicPr>
          <p:cNvPr id="21" name="図 20">
            <a:extLst>
              <a:ext uri="{FF2B5EF4-FFF2-40B4-BE49-F238E27FC236}">
                <a16:creationId xmlns:a16="http://schemas.microsoft.com/office/drawing/2014/main" id="{8A86AEB4-723A-4CAC-9A5A-801A37D3DF2C}"/>
              </a:ext>
            </a:extLst>
          </p:cNvPr>
          <p:cNvPicPr>
            <a:picLocks noChangeAspect="1"/>
          </p:cNvPicPr>
          <p:nvPr/>
        </p:nvPicPr>
        <p:blipFill>
          <a:blip r:embed="rId4"/>
          <a:stretch>
            <a:fillRect/>
          </a:stretch>
        </p:blipFill>
        <p:spPr>
          <a:xfrm>
            <a:off x="7569029" y="1195607"/>
            <a:ext cx="993600" cy="604500"/>
          </a:xfrm>
          <a:prstGeom prst="rect">
            <a:avLst/>
          </a:prstGeom>
        </p:spPr>
      </p:pic>
      <p:pic>
        <p:nvPicPr>
          <p:cNvPr id="22" name="Picture 25">
            <a:extLst>
              <a:ext uri="{FF2B5EF4-FFF2-40B4-BE49-F238E27FC236}">
                <a16:creationId xmlns:a16="http://schemas.microsoft.com/office/drawing/2014/main" id="{B31D77D4-AE49-49E3-A125-008EBED042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809056" y="3902855"/>
            <a:ext cx="3848664" cy="2549705"/>
          </a:xfrm>
          <a:prstGeom prst="rect">
            <a:avLst/>
          </a:prstGeom>
          <a:noFill/>
          <a:ln w="9525">
            <a:solidFill>
              <a:schemeClr val="bg1">
                <a:lumMod val="65000"/>
              </a:schemeClr>
            </a:solidFill>
            <a:miter lim="800000"/>
            <a:headEnd/>
            <a:tailEnd/>
          </a:ln>
        </p:spPr>
      </p:pic>
      <p:sp>
        <p:nvSpPr>
          <p:cNvPr id="15" name="Text Box 8">
            <a:extLst>
              <a:ext uri="{FF2B5EF4-FFF2-40B4-BE49-F238E27FC236}">
                <a16:creationId xmlns:a16="http://schemas.microsoft.com/office/drawing/2014/main" id="{68EAB1A4-7B74-4BA5-BF1D-832797F395CE}"/>
              </a:ext>
            </a:extLst>
          </p:cNvPr>
          <p:cNvSpPr txBox="1">
            <a:spLocks noChangeArrowheads="1"/>
          </p:cNvSpPr>
          <p:nvPr/>
        </p:nvSpPr>
        <p:spPr bwMode="auto">
          <a:xfrm>
            <a:off x="61577" y="1567871"/>
            <a:ext cx="4582431" cy="1534074"/>
          </a:xfrm>
          <a:prstGeom prst="rect">
            <a:avLst/>
          </a:prstGeom>
          <a:noFill/>
          <a:ln w="9525">
            <a:noFill/>
            <a:miter lim="800000"/>
            <a:headEnd/>
            <a:tailEnd/>
          </a:ln>
        </p:spPr>
        <p:txBody>
          <a:bodyPr wrap="square">
            <a:spAutoFit/>
          </a:bodyPr>
          <a:lstStyle/>
          <a:p>
            <a:pPr marL="187324" indent="-187324" eaLnBrk="1" hangingPunct="1">
              <a:spcBef>
                <a:spcPct val="50000"/>
              </a:spcBef>
            </a:pPr>
            <a:r>
              <a:rPr lang="ja-JP" altLang="en-US" sz="1292" b="0" dirty="0">
                <a:solidFill>
                  <a:srgbClr val="000000"/>
                </a:solidFill>
                <a:latin typeface="+mn-lt"/>
              </a:rPr>
              <a:t>１．［ 転送 ］ボタンから［クラスのフォルダを開く］をクリック</a:t>
            </a:r>
            <a:endParaRPr lang="en-US" altLang="ja-JP" sz="1292" b="0" dirty="0">
              <a:solidFill>
                <a:srgbClr val="000000"/>
              </a:solidFill>
              <a:latin typeface="+mn-lt"/>
            </a:endParaRPr>
          </a:p>
          <a:p>
            <a:pPr marL="187324" indent="-187324" eaLnBrk="1" hangingPunct="1">
              <a:spcBef>
                <a:spcPct val="50000"/>
              </a:spcBef>
            </a:pPr>
            <a:r>
              <a:rPr lang="ja-JP" altLang="en-US" sz="1600" b="0" dirty="0">
                <a:solidFill>
                  <a:srgbClr val="000000"/>
                </a:solidFill>
                <a:latin typeface="+mn-lt"/>
              </a:rPr>
              <a:t>　</a:t>
            </a:r>
            <a:r>
              <a:rPr lang="ja-JP" altLang="en-US" sz="1200" b="0" dirty="0">
                <a:solidFill>
                  <a:srgbClr val="000000"/>
                </a:solidFill>
                <a:latin typeface="+mn-lt"/>
              </a:rPr>
              <a:t>　⇒ 新しいタブでクラスの</a:t>
            </a:r>
            <a:r>
              <a:rPr lang="en-US" altLang="ja-JP" sz="1200" b="0" dirty="0">
                <a:solidFill>
                  <a:srgbClr val="000000"/>
                </a:solidFill>
                <a:latin typeface="+mn-lt"/>
              </a:rPr>
              <a:t>Google Drive</a:t>
            </a:r>
            <a:r>
              <a:rPr lang="ja-JP" altLang="en-US" sz="1200" b="0" dirty="0">
                <a:solidFill>
                  <a:srgbClr val="000000"/>
                </a:solidFill>
                <a:latin typeface="+mn-lt"/>
              </a:rPr>
              <a:t>が表示されます。</a:t>
            </a: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ct val="50000"/>
              </a:spcBef>
            </a:pPr>
            <a:endParaRPr lang="ja-JP" altLang="en-US" sz="1200" b="0" dirty="0">
              <a:solidFill>
                <a:srgbClr val="000000"/>
              </a:solidFill>
              <a:latin typeface="+mn-lt"/>
            </a:endParaRPr>
          </a:p>
          <a:p>
            <a:pPr marL="187324" indent="-187324" eaLnBrk="1" hangingPunct="1">
              <a:spcBef>
                <a:spcPct val="50000"/>
              </a:spcBef>
            </a:pPr>
            <a:endParaRPr lang="en-US" altLang="ja-JP" sz="1292" b="0" dirty="0">
              <a:solidFill>
                <a:srgbClr val="000000"/>
              </a:solidFill>
              <a:latin typeface="+mn-lt"/>
            </a:endParaRPr>
          </a:p>
        </p:txBody>
      </p:sp>
      <p:sp>
        <p:nvSpPr>
          <p:cNvPr id="14343" name="Oval 7"/>
          <p:cNvSpPr>
            <a:spLocks noChangeArrowheads="1"/>
          </p:cNvSpPr>
          <p:nvPr/>
        </p:nvSpPr>
        <p:spPr bwMode="auto">
          <a:xfrm>
            <a:off x="8379532" y="965882"/>
            <a:ext cx="278188" cy="256056"/>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14341" name="Rectangle 3"/>
          <p:cNvSpPr>
            <a:spLocks noGrp="1" noChangeArrowheads="1"/>
          </p:cNvSpPr>
          <p:nvPr>
            <p:ph type="title"/>
          </p:nvPr>
        </p:nvSpPr>
        <p:spPr>
          <a:xfrm>
            <a:off x="2" y="68571"/>
            <a:ext cx="6804025" cy="457200"/>
          </a:xfrm>
        </p:spPr>
        <p:txBody>
          <a:bodyPr/>
          <a:lstStyle/>
          <a:p>
            <a:pPr eaLnBrk="1" hangingPunct="1"/>
            <a:r>
              <a:rPr lang="ja-JP" altLang="en-US" sz="3200" u="sng" dirty="0">
                <a:latin typeface="+mn-lt"/>
              </a:rPr>
              <a:t>クラスのフォルダを開く</a:t>
            </a:r>
          </a:p>
        </p:txBody>
      </p:sp>
      <p:sp>
        <p:nvSpPr>
          <p:cNvPr id="14342" name="AutoShape 4"/>
          <p:cNvSpPr>
            <a:spLocks noChangeArrowheads="1"/>
          </p:cNvSpPr>
          <p:nvPr/>
        </p:nvSpPr>
        <p:spPr bwMode="auto">
          <a:xfrm>
            <a:off x="8655388" y="1254287"/>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7" name="Text Box 13">
            <a:extLst>
              <a:ext uri="{FF2B5EF4-FFF2-40B4-BE49-F238E27FC236}">
                <a16:creationId xmlns:a16="http://schemas.microsoft.com/office/drawing/2014/main" id="{BDA2DC6F-444D-4634-ABA1-F50D2AF3A0FC}"/>
              </a:ext>
            </a:extLst>
          </p:cNvPr>
          <p:cNvSpPr txBox="1">
            <a:spLocks noChangeArrowheads="1"/>
          </p:cNvSpPr>
          <p:nvPr/>
        </p:nvSpPr>
        <p:spPr bwMode="auto">
          <a:xfrm>
            <a:off x="207168" y="610802"/>
            <a:ext cx="8292273" cy="291170"/>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292" dirty="0">
                <a:solidFill>
                  <a:srgbClr val="000000"/>
                </a:solidFill>
                <a:latin typeface="+mn-lt"/>
              </a:rPr>
              <a:t>現在開いているクラスの</a:t>
            </a:r>
            <a:r>
              <a:rPr lang="en-US" altLang="ja-JP" sz="1292" dirty="0">
                <a:solidFill>
                  <a:srgbClr val="000000"/>
                </a:solidFill>
                <a:latin typeface="+mn-lt"/>
              </a:rPr>
              <a:t>Google Drive</a:t>
            </a:r>
            <a:r>
              <a:rPr lang="ja-JP" altLang="en-US" sz="1292" dirty="0">
                <a:solidFill>
                  <a:srgbClr val="000000"/>
                </a:solidFill>
                <a:latin typeface="+mn-lt"/>
              </a:rPr>
              <a:t>にアクセスすることができます。</a:t>
            </a:r>
          </a:p>
        </p:txBody>
      </p:sp>
      <p:pic>
        <p:nvPicPr>
          <p:cNvPr id="3" name="図 2">
            <a:extLst>
              <a:ext uri="{FF2B5EF4-FFF2-40B4-BE49-F238E27FC236}">
                <a16:creationId xmlns:a16="http://schemas.microsoft.com/office/drawing/2014/main" id="{798DFD4F-4A46-446A-9FE2-31C0D07E306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1418" y="1569752"/>
            <a:ext cx="313040" cy="262549"/>
          </a:xfrm>
          <a:prstGeom prst="rect">
            <a:avLst/>
          </a:prstGeom>
        </p:spPr>
      </p:pic>
      <p:sp>
        <p:nvSpPr>
          <p:cNvPr id="18" name="AutoShape 8">
            <a:extLst>
              <a:ext uri="{FF2B5EF4-FFF2-40B4-BE49-F238E27FC236}">
                <a16:creationId xmlns:a16="http://schemas.microsoft.com/office/drawing/2014/main" id="{0610C5BA-BF09-4620-9DE0-F02A92D2555C}"/>
              </a:ext>
            </a:extLst>
          </p:cNvPr>
          <p:cNvSpPr>
            <a:spLocks noChangeArrowheads="1"/>
          </p:cNvSpPr>
          <p:nvPr/>
        </p:nvSpPr>
        <p:spPr bwMode="auto">
          <a:xfrm>
            <a:off x="7577423" y="1478826"/>
            <a:ext cx="976812" cy="272573"/>
          </a:xfrm>
          <a:prstGeom prst="roundRect">
            <a:avLst>
              <a:gd name="adj" fmla="val 9907"/>
            </a:avLst>
          </a:prstGeom>
          <a:noFill/>
          <a:ln w="38100">
            <a:solidFill>
              <a:srgbClr val="FF3300"/>
            </a:solidFill>
            <a:prstDash val="solid"/>
            <a:miter lim="800000"/>
            <a:headEnd/>
            <a:tailEnd/>
          </a:ln>
        </p:spPr>
        <p:txBody>
          <a:bodyPr wrap="none" anchor="ctr"/>
          <a:lstStyle/>
          <a:p>
            <a:pPr algn="ctr" eaLnBrk="1" hangingPunct="1">
              <a:lnSpc>
                <a:spcPct val="90000"/>
              </a:lnSpc>
            </a:pPr>
            <a:endParaRPr lang="ja-JP" altLang="en-US">
              <a:latin typeface="+mn-lt"/>
            </a:endParaRPr>
          </a:p>
        </p:txBody>
      </p:sp>
      <p:sp>
        <p:nvSpPr>
          <p:cNvPr id="27" name="AutoShape 8">
            <a:extLst>
              <a:ext uri="{FF2B5EF4-FFF2-40B4-BE49-F238E27FC236}">
                <a16:creationId xmlns:a16="http://schemas.microsoft.com/office/drawing/2014/main" id="{B0E1201F-5DF1-48C4-83BC-D579A06AF156}"/>
              </a:ext>
            </a:extLst>
          </p:cNvPr>
          <p:cNvSpPr>
            <a:spLocks noChangeArrowheads="1"/>
          </p:cNvSpPr>
          <p:nvPr/>
        </p:nvSpPr>
        <p:spPr bwMode="auto">
          <a:xfrm>
            <a:off x="4809056" y="4202258"/>
            <a:ext cx="3848664" cy="2250302"/>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p>
        </p:txBody>
      </p:sp>
    </p:spTree>
    <p:extLst>
      <p:ext uri="{BB962C8B-B14F-4D97-AF65-F5344CB8AC3E}">
        <p14:creationId xmlns:p14="http://schemas.microsoft.com/office/powerpoint/2010/main" val="51676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title"/>
          </p:nvPr>
        </p:nvSpPr>
        <p:spPr>
          <a:xfrm>
            <a:off x="107504" y="153385"/>
            <a:ext cx="7587952" cy="633413"/>
          </a:xfrm>
        </p:spPr>
        <p:txBody>
          <a:bodyPr vert="horz" wrap="square" lIns="91440" tIns="45720" rIns="91440" bIns="45720" numCol="1" anchor="ctr" anchorCtr="0" compatLnSpc="1">
            <a:prstTxWarp prst="textNoShape">
              <a:avLst/>
            </a:prstTxWarp>
            <a:noAutofit/>
          </a:bodyPr>
          <a:lstStyle/>
          <a:p>
            <a:r>
              <a:rPr kumimoji="1" lang="ja-JP" altLang="en-US" sz="3200" b="1" u="sng" dirty="0">
                <a:latin typeface="+mj-lt"/>
                <a:ea typeface="+mj-ea"/>
                <a:cs typeface="+mj-cs"/>
              </a:rPr>
              <a:t>InterCLASS Cloudに関するお問合せ</a:t>
            </a:r>
          </a:p>
        </p:txBody>
      </p:sp>
      <p:pic>
        <p:nvPicPr>
          <p:cNvPr id="8" name="図 7">
            <a:extLst>
              <a:ext uri="{FF2B5EF4-FFF2-40B4-BE49-F238E27FC236}">
                <a16:creationId xmlns:a16="http://schemas.microsoft.com/office/drawing/2014/main" id="{BC176E52-3CEE-4A59-838B-58C01CDE2BAF}"/>
              </a:ext>
            </a:extLst>
          </p:cNvPr>
          <p:cNvPicPr>
            <a:picLocks noChangeAspect="1"/>
          </p:cNvPicPr>
          <p:nvPr/>
        </p:nvPicPr>
        <p:blipFill>
          <a:blip r:embed="rId3"/>
          <a:stretch>
            <a:fillRect/>
          </a:stretch>
        </p:blipFill>
        <p:spPr>
          <a:xfrm>
            <a:off x="541419" y="836712"/>
            <a:ext cx="8061161" cy="5551196"/>
          </a:xfrm>
          <a:prstGeom prst="rect">
            <a:avLst/>
          </a:prstGeom>
        </p:spPr>
      </p:pic>
    </p:spTree>
    <p:extLst>
      <p:ext uri="{BB962C8B-B14F-4D97-AF65-F5344CB8AC3E}">
        <p14:creationId xmlns:p14="http://schemas.microsoft.com/office/powerpoint/2010/main" val="224879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EE05B4-29C5-4F6F-9C39-082C461199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54312" y="4124067"/>
            <a:ext cx="3656598" cy="2332956"/>
          </a:xfrm>
          <a:prstGeom prst="rect">
            <a:avLst/>
          </a:prstGeom>
          <a:ln>
            <a:solidFill>
              <a:schemeClr val="bg1">
                <a:lumMod val="65000"/>
              </a:schemeClr>
            </a:solidFill>
          </a:ln>
        </p:spPr>
      </p:pic>
      <p:sp>
        <p:nvSpPr>
          <p:cNvPr id="5" name="Text Box 6">
            <a:extLst>
              <a:ext uri="{FF2B5EF4-FFF2-40B4-BE49-F238E27FC236}">
                <a16:creationId xmlns:a16="http://schemas.microsoft.com/office/drawing/2014/main" id="{EE0DDA42-D417-429C-89AD-35CF15630A09}"/>
              </a:ext>
            </a:extLst>
          </p:cNvPr>
          <p:cNvSpPr txBox="1">
            <a:spLocks noChangeArrowheads="1"/>
          </p:cNvSpPr>
          <p:nvPr/>
        </p:nvSpPr>
        <p:spPr bwMode="auto">
          <a:xfrm>
            <a:off x="-1" y="1556629"/>
            <a:ext cx="5316381" cy="1923604"/>
          </a:xfrm>
          <a:prstGeom prst="rect">
            <a:avLst/>
          </a:prstGeom>
          <a:noFill/>
          <a:ln w="9525">
            <a:noFill/>
            <a:miter lim="800000"/>
            <a:headEnd/>
            <a:tailEnd/>
          </a:ln>
        </p:spPr>
        <p:txBody>
          <a:bodyPr wrap="square">
            <a:spAutoFit/>
          </a:bodyPr>
          <a:lstStyle/>
          <a:p>
            <a:pPr marL="342900" indent="-342900" eaLnBrk="1" hangingPunct="1">
              <a:spcBef>
                <a:spcPct val="50000"/>
              </a:spcBef>
              <a:buAutoNum type="arabicDbPeriod"/>
              <a:tabLst>
                <a:tab pos="292098" algn="l"/>
              </a:tabLst>
            </a:pPr>
            <a:r>
              <a:rPr lang="en-US" altLang="ja-JP" sz="1400" b="0" dirty="0">
                <a:solidFill>
                  <a:srgbClr val="000000"/>
                </a:solidFill>
                <a:latin typeface="+mn-lt"/>
              </a:rPr>
              <a:t>Chrome </a:t>
            </a:r>
            <a:r>
              <a:rPr lang="ja-JP" altLang="en-US" sz="1400" b="0" dirty="0">
                <a:solidFill>
                  <a:srgbClr val="000000"/>
                </a:solidFill>
                <a:latin typeface="+mn-lt"/>
              </a:rPr>
              <a:t>ウェブブラウザで </a:t>
            </a:r>
            <a:r>
              <a:rPr lang="en-US" altLang="ja-JP" sz="1400" b="0" dirty="0" err="1">
                <a:solidFill>
                  <a:srgbClr val="000000"/>
                </a:solidFill>
                <a:latin typeface="+mn-lt"/>
              </a:rPr>
              <a:t>InterCLASS</a:t>
            </a:r>
            <a:r>
              <a:rPr lang="en-US" altLang="ja-JP" sz="1400" b="0" dirty="0">
                <a:solidFill>
                  <a:srgbClr val="000000"/>
                </a:solidFill>
                <a:latin typeface="+mn-lt"/>
              </a:rPr>
              <a:t> Cloud</a:t>
            </a:r>
            <a:r>
              <a:rPr lang="ja-JP" altLang="en-US" sz="1400" b="0" dirty="0">
                <a:solidFill>
                  <a:srgbClr val="000000"/>
                </a:solidFill>
                <a:latin typeface="+mn-lt"/>
              </a:rPr>
              <a:t>（</a:t>
            </a:r>
            <a:r>
              <a:rPr lang="en-US" altLang="ja-JP" sz="1400" b="0" dirty="0">
                <a:solidFill>
                  <a:srgbClr val="000000"/>
                </a:solidFill>
                <a:latin typeface="+mn-lt"/>
              </a:rPr>
              <a:t>https://interclasscloud.com</a:t>
            </a:r>
            <a:r>
              <a:rPr lang="ja-JP" altLang="en-US" sz="1400" b="0" dirty="0">
                <a:solidFill>
                  <a:srgbClr val="000000"/>
                </a:solidFill>
                <a:latin typeface="+mn-lt"/>
              </a:rPr>
              <a:t>）にアクセスします。</a:t>
            </a:r>
            <a:br>
              <a:rPr lang="ja-JP" altLang="en-US" sz="1400" b="0" dirty="0">
                <a:solidFill>
                  <a:srgbClr val="000000"/>
                </a:solidFill>
                <a:latin typeface="+mn-lt"/>
              </a:rPr>
            </a:br>
            <a:endParaRPr lang="en-US" altLang="ja-JP" sz="1400" b="0" dirty="0">
              <a:solidFill>
                <a:srgbClr val="000000"/>
              </a:solidFill>
              <a:latin typeface="+mn-lt"/>
            </a:endParaRPr>
          </a:p>
          <a:p>
            <a:pPr marL="342900" indent="-342900" eaLnBrk="1" hangingPunct="1">
              <a:spcBef>
                <a:spcPct val="50000"/>
              </a:spcBef>
              <a:buAutoNum type="arabicDbPeriod"/>
              <a:tabLst>
                <a:tab pos="292098" algn="l"/>
              </a:tabLst>
            </a:pPr>
            <a:endParaRPr lang="ja-JP" altLang="en-US" sz="1400" b="0" dirty="0">
              <a:solidFill>
                <a:srgbClr val="000000"/>
              </a:solidFill>
              <a:latin typeface="+mn-lt"/>
            </a:endParaRPr>
          </a:p>
          <a:p>
            <a:pPr marL="292098" indent="-292098" eaLnBrk="1" hangingPunct="1">
              <a:spcBef>
                <a:spcPct val="50000"/>
              </a:spcBef>
              <a:tabLst>
                <a:tab pos="292098" algn="l"/>
              </a:tabLst>
            </a:pPr>
            <a:r>
              <a:rPr lang="ja-JP" altLang="en-US" sz="1400" b="0" dirty="0">
                <a:solidFill>
                  <a:srgbClr val="000000"/>
                </a:solidFill>
                <a:latin typeface="+mn-lt"/>
              </a:rPr>
              <a:t>２．　［サインイン］ボタンをクリックし、教員の </a:t>
            </a:r>
            <a:r>
              <a:rPr lang="en-US" altLang="ja-JP" sz="1400" b="0" dirty="0">
                <a:solidFill>
                  <a:srgbClr val="000000"/>
                </a:solidFill>
                <a:latin typeface="+mn-lt"/>
              </a:rPr>
              <a:t>G Suite for Education </a:t>
            </a:r>
            <a:r>
              <a:rPr lang="ja-JP" altLang="en-US" sz="1400" b="0" dirty="0">
                <a:solidFill>
                  <a:srgbClr val="000000"/>
                </a:solidFill>
                <a:latin typeface="+mn-lt"/>
              </a:rPr>
              <a:t>アカウントでサインインします。</a:t>
            </a:r>
            <a:endParaRPr lang="en-US" altLang="ja-JP" sz="1400" b="0" dirty="0">
              <a:solidFill>
                <a:srgbClr val="000000"/>
              </a:solidFill>
              <a:latin typeface="+mn-lt"/>
            </a:endParaRPr>
          </a:p>
          <a:p>
            <a:pPr marL="292098" indent="-292098" eaLnBrk="1" hangingPunct="1">
              <a:spcBef>
                <a:spcPct val="50000"/>
              </a:spcBef>
              <a:tabLst>
                <a:tab pos="292098" algn="l"/>
              </a:tabLst>
            </a:pPr>
            <a:r>
              <a:rPr lang="ja-JP" altLang="en-US" sz="1200" b="0" dirty="0">
                <a:solidFill>
                  <a:srgbClr val="000000"/>
                </a:solidFill>
                <a:latin typeface="+mn-lt"/>
              </a:rPr>
              <a:t>　　　⇒　サインインすると、クラス一覧画面が表示されます。</a:t>
            </a:r>
          </a:p>
        </p:txBody>
      </p:sp>
      <p:sp>
        <p:nvSpPr>
          <p:cNvPr id="6" name="Rectangle 2">
            <a:extLst>
              <a:ext uri="{FF2B5EF4-FFF2-40B4-BE49-F238E27FC236}">
                <a16:creationId xmlns:a16="http://schemas.microsoft.com/office/drawing/2014/main" id="{DFE8EE5E-E807-4CCC-BD5D-FE504E78E05B}"/>
              </a:ext>
            </a:extLst>
          </p:cNvPr>
          <p:cNvSpPr txBox="1">
            <a:spLocks noChangeArrowheads="1"/>
          </p:cNvSpPr>
          <p:nvPr/>
        </p:nvSpPr>
        <p:spPr>
          <a:xfrm>
            <a:off x="0" y="44624"/>
            <a:ext cx="6877050" cy="457200"/>
          </a:xfrm>
          <a:prstGeom prst="rect">
            <a:avLst/>
          </a:prstGeom>
        </p:spPr>
        <p:txBody>
          <a:bodyPr/>
          <a:lstStyle>
            <a:lvl1pPr algn="l" rtl="0" eaLnBrk="1" fontAlgn="base" hangingPunct="1">
              <a:lnSpc>
                <a:spcPct val="90000"/>
              </a:lnSpc>
              <a:spcBef>
                <a:spcPct val="0"/>
              </a:spcBef>
              <a:spcAft>
                <a:spcPct val="0"/>
              </a:spcAft>
              <a:defRPr kumimoji="1" sz="3600" b="1">
                <a:solidFill>
                  <a:srgbClr val="000066"/>
                </a:solidFill>
                <a:latin typeface="+mj-lt"/>
                <a:ea typeface="+mj-ea"/>
                <a:cs typeface="+mj-cs"/>
              </a:defRPr>
            </a:lvl1pPr>
            <a:lvl2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2pPr>
            <a:lvl3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3pPr>
            <a:lvl4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4pPr>
            <a:lvl5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5pPr>
            <a:lvl6pPr marL="457198"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6pPr>
            <a:lvl7pPr marL="914395"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7pPr>
            <a:lvl8pPr marL="1371592"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8pPr>
            <a:lvl9pPr marL="1828789"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9pPr>
          </a:lstStyle>
          <a:p>
            <a:r>
              <a:rPr lang="en-US" altLang="ja-JP" sz="3200" u="sng" kern="0" dirty="0" err="1"/>
              <a:t>InterCLASS</a:t>
            </a:r>
            <a:r>
              <a:rPr lang="en-US" altLang="ja-JP" sz="3200" u="sng" kern="0" dirty="0"/>
              <a:t> Cloud</a:t>
            </a:r>
            <a:r>
              <a:rPr lang="ja-JP" altLang="en-US" sz="3200" u="sng" kern="0" dirty="0"/>
              <a:t>へサインイン</a:t>
            </a:r>
          </a:p>
        </p:txBody>
      </p:sp>
      <p:sp>
        <p:nvSpPr>
          <p:cNvPr id="7" name="Text Box 13">
            <a:extLst>
              <a:ext uri="{FF2B5EF4-FFF2-40B4-BE49-F238E27FC236}">
                <a16:creationId xmlns:a16="http://schemas.microsoft.com/office/drawing/2014/main" id="{7E5041C4-68B9-467C-880F-5F79A6C83283}"/>
              </a:ext>
            </a:extLst>
          </p:cNvPr>
          <p:cNvSpPr txBox="1">
            <a:spLocks noChangeArrowheads="1"/>
          </p:cNvSpPr>
          <p:nvPr/>
        </p:nvSpPr>
        <p:spPr bwMode="auto">
          <a:xfrm>
            <a:off x="234953" y="679302"/>
            <a:ext cx="6425280" cy="291170"/>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en-US" altLang="ja-JP" sz="1292" dirty="0" err="1">
                <a:solidFill>
                  <a:srgbClr val="000000"/>
                </a:solidFill>
                <a:latin typeface="+mn-lt"/>
              </a:rPr>
              <a:t>InterCLASS</a:t>
            </a:r>
            <a:r>
              <a:rPr lang="en-US" altLang="ja-JP" sz="1292" dirty="0">
                <a:solidFill>
                  <a:srgbClr val="000000"/>
                </a:solidFill>
                <a:latin typeface="+mn-lt"/>
              </a:rPr>
              <a:t> Cloud </a:t>
            </a:r>
            <a:r>
              <a:rPr lang="ja-JP" altLang="en-US" sz="1292" dirty="0">
                <a:solidFill>
                  <a:srgbClr val="000000"/>
                </a:solidFill>
                <a:latin typeface="+mn-lt"/>
              </a:rPr>
              <a:t>に教員の </a:t>
            </a:r>
            <a:r>
              <a:rPr lang="en-US" altLang="ja-JP" sz="1292" dirty="0">
                <a:solidFill>
                  <a:srgbClr val="000000"/>
                </a:solidFill>
                <a:latin typeface="+mn-lt"/>
              </a:rPr>
              <a:t>G Suite for Education </a:t>
            </a:r>
            <a:r>
              <a:rPr lang="ja-JP" altLang="en-US" sz="1292" dirty="0">
                <a:solidFill>
                  <a:srgbClr val="000000"/>
                </a:solidFill>
                <a:latin typeface="+mn-lt"/>
              </a:rPr>
              <a:t>アカウントでサインインします。</a:t>
            </a:r>
            <a:endParaRPr lang="en-US" altLang="ja-JP" sz="1292" dirty="0">
              <a:solidFill>
                <a:srgbClr val="000000"/>
              </a:solidFill>
              <a:latin typeface="+mn-lt"/>
            </a:endParaRPr>
          </a:p>
        </p:txBody>
      </p:sp>
      <p:pic>
        <p:nvPicPr>
          <p:cNvPr id="9" name="図 8">
            <a:extLst>
              <a:ext uri="{FF2B5EF4-FFF2-40B4-BE49-F238E27FC236}">
                <a16:creationId xmlns:a16="http://schemas.microsoft.com/office/drawing/2014/main" id="{7C6B917B-8ADF-4E28-970C-6C834D8FE1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37325" y="1556792"/>
            <a:ext cx="2090570" cy="2332956"/>
          </a:xfrm>
          <a:prstGeom prst="rect">
            <a:avLst/>
          </a:prstGeom>
          <a:ln>
            <a:solidFill>
              <a:schemeClr val="bg1">
                <a:lumMod val="65000"/>
              </a:schemeClr>
            </a:solidFill>
          </a:ln>
        </p:spPr>
      </p:pic>
      <p:sp>
        <p:nvSpPr>
          <p:cNvPr id="12" name="AutoShape 8">
            <a:extLst>
              <a:ext uri="{FF2B5EF4-FFF2-40B4-BE49-F238E27FC236}">
                <a16:creationId xmlns:a16="http://schemas.microsoft.com/office/drawing/2014/main" id="{FB7733EF-AAFC-4C8F-ADA1-140D419AB44C}"/>
              </a:ext>
            </a:extLst>
          </p:cNvPr>
          <p:cNvSpPr>
            <a:spLocks noChangeArrowheads="1"/>
          </p:cNvSpPr>
          <p:nvPr/>
        </p:nvSpPr>
        <p:spPr bwMode="auto">
          <a:xfrm>
            <a:off x="6575491" y="2942874"/>
            <a:ext cx="831460" cy="317144"/>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p>
        </p:txBody>
      </p:sp>
      <p:sp>
        <p:nvSpPr>
          <p:cNvPr id="13" name="AutoShape 8">
            <a:extLst>
              <a:ext uri="{FF2B5EF4-FFF2-40B4-BE49-F238E27FC236}">
                <a16:creationId xmlns:a16="http://schemas.microsoft.com/office/drawing/2014/main" id="{019AA5CE-97F2-4699-8573-FA1A75A56B32}"/>
              </a:ext>
            </a:extLst>
          </p:cNvPr>
          <p:cNvSpPr>
            <a:spLocks noChangeArrowheads="1"/>
          </p:cNvSpPr>
          <p:nvPr/>
        </p:nvSpPr>
        <p:spPr bwMode="auto">
          <a:xfrm>
            <a:off x="5154312" y="4395846"/>
            <a:ext cx="3656598" cy="1739569"/>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p>
        </p:txBody>
      </p:sp>
      <p:sp>
        <p:nvSpPr>
          <p:cNvPr id="14" name="AutoShape 19">
            <a:extLst>
              <a:ext uri="{FF2B5EF4-FFF2-40B4-BE49-F238E27FC236}">
                <a16:creationId xmlns:a16="http://schemas.microsoft.com/office/drawing/2014/main" id="{3DC462C2-0E77-4401-B233-ABC24B7219DB}"/>
              </a:ext>
            </a:extLst>
          </p:cNvPr>
          <p:cNvSpPr>
            <a:spLocks noChangeArrowheads="1"/>
          </p:cNvSpPr>
          <p:nvPr/>
        </p:nvSpPr>
        <p:spPr bwMode="auto">
          <a:xfrm>
            <a:off x="6156176" y="2932675"/>
            <a:ext cx="317500" cy="337542"/>
          </a:xfrm>
          <a:prstGeom prst="roundRect">
            <a:avLst>
              <a:gd name="adj" fmla="val 16667"/>
            </a:avLst>
          </a:prstGeom>
          <a:solidFill>
            <a:srgbClr val="FF3300"/>
          </a:solidFill>
          <a:ln w="19050">
            <a:noFill/>
            <a:round/>
            <a:headEnd/>
            <a:tailEnd/>
          </a:ln>
        </p:spPr>
        <p:txBody>
          <a:bodyPr>
            <a:spAutoFit/>
          </a:bodyPr>
          <a:lstStyle/>
          <a:p>
            <a:pPr algn="ctr" eaLnBrk="1" hangingPunct="1">
              <a:spcBef>
                <a:spcPct val="50000"/>
              </a:spcBef>
            </a:pPr>
            <a:r>
              <a:rPr lang="ja-JP" altLang="en-US" sz="1400" dirty="0">
                <a:solidFill>
                  <a:schemeClr val="bg1"/>
                </a:solidFill>
                <a:latin typeface="Times New Roman" pitchFamily="18" charset="0"/>
              </a:rPr>
              <a:t>２</a:t>
            </a:r>
          </a:p>
        </p:txBody>
      </p:sp>
    </p:spTree>
    <p:extLst>
      <p:ext uri="{BB962C8B-B14F-4D97-AF65-F5344CB8AC3E}">
        <p14:creationId xmlns:p14="http://schemas.microsoft.com/office/powerpoint/2010/main" val="89402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C6B917B-8ADF-4E28-970C-6C834D8FE1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243826" y="1449482"/>
            <a:ext cx="3647580" cy="2332956"/>
          </a:xfrm>
          <a:prstGeom prst="rect">
            <a:avLst/>
          </a:prstGeom>
          <a:ln>
            <a:solidFill>
              <a:schemeClr val="bg1">
                <a:lumMod val="65000"/>
              </a:schemeClr>
            </a:solidFill>
          </a:ln>
        </p:spPr>
      </p:pic>
      <p:pic>
        <p:nvPicPr>
          <p:cNvPr id="18" name="図 17">
            <a:extLst>
              <a:ext uri="{FF2B5EF4-FFF2-40B4-BE49-F238E27FC236}">
                <a16:creationId xmlns:a16="http://schemas.microsoft.com/office/drawing/2014/main" id="{2834AFB1-54F3-43AA-82B7-4115133BD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452" y="1449482"/>
            <a:ext cx="206558" cy="201520"/>
          </a:xfrm>
          <a:prstGeom prst="rect">
            <a:avLst/>
          </a:prstGeom>
        </p:spPr>
      </p:pic>
      <p:sp>
        <p:nvSpPr>
          <p:cNvPr id="16" name="角丸四角形 15">
            <a:extLst>
              <a:ext uri="{FF2B5EF4-FFF2-40B4-BE49-F238E27FC236}">
                <a16:creationId xmlns:a16="http://schemas.microsoft.com/office/drawing/2014/main" id="{9317E1C1-6007-4C90-B627-BAA9F153BADF}"/>
              </a:ext>
            </a:extLst>
          </p:cNvPr>
          <p:cNvSpPr/>
          <p:nvPr/>
        </p:nvSpPr>
        <p:spPr bwMode="auto">
          <a:xfrm>
            <a:off x="154776" y="5025013"/>
            <a:ext cx="4633247" cy="1005474"/>
          </a:xfrm>
          <a:prstGeom prst="roundRect">
            <a:avLst>
              <a:gd name="adj" fmla="val 5736"/>
            </a:avLst>
          </a:prstGeom>
          <a:solidFill>
            <a:schemeClr val="accent4">
              <a:lumMod val="10000"/>
              <a:lumOff val="90000"/>
            </a:schemeClr>
          </a:solidFill>
          <a:ln w="25400" cap="flat" cmpd="sng" algn="ctr">
            <a:noFill/>
            <a:prstDash val="solid"/>
            <a:round/>
            <a:headEnd type="none" w="med" len="med"/>
            <a:tailEnd type="none" w="med" len="med"/>
          </a:ln>
          <a:effectLst/>
        </p:spPr>
        <p:txBody>
          <a:bodyPr wrap="none" anchor="ctr"/>
          <a:lstStyle/>
          <a:p>
            <a:pPr algn="ctr" eaLnBrk="1" hangingPunct="1">
              <a:lnSpc>
                <a:spcPct val="90000"/>
              </a:lnSpc>
              <a:defRPr/>
            </a:pPr>
            <a:endParaRPr lang="ja-JP" altLang="en-US">
              <a:latin typeface="+mn-lt"/>
              <a:ea typeface="ＭＳ Ｐゴシック" panose="020B0600070205080204" pitchFamily="50" charset="-128"/>
            </a:endParaRPr>
          </a:p>
        </p:txBody>
      </p:sp>
      <p:pic>
        <p:nvPicPr>
          <p:cNvPr id="4" name="図 3">
            <a:extLst>
              <a:ext uri="{FF2B5EF4-FFF2-40B4-BE49-F238E27FC236}">
                <a16:creationId xmlns:a16="http://schemas.microsoft.com/office/drawing/2014/main" id="{87369CD9-400F-4D7F-9DA8-78EE48DB8B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39317" y="4018493"/>
            <a:ext cx="3656598" cy="2332956"/>
          </a:xfrm>
          <a:prstGeom prst="rect">
            <a:avLst/>
          </a:prstGeom>
          <a:ln>
            <a:solidFill>
              <a:schemeClr val="bg1">
                <a:lumMod val="65000"/>
              </a:schemeClr>
            </a:solidFill>
          </a:ln>
        </p:spPr>
      </p:pic>
      <p:sp>
        <p:nvSpPr>
          <p:cNvPr id="5" name="Text Box 6">
            <a:extLst>
              <a:ext uri="{FF2B5EF4-FFF2-40B4-BE49-F238E27FC236}">
                <a16:creationId xmlns:a16="http://schemas.microsoft.com/office/drawing/2014/main" id="{EE0DDA42-D417-429C-89AD-35CF15630A09}"/>
              </a:ext>
            </a:extLst>
          </p:cNvPr>
          <p:cNvSpPr txBox="1">
            <a:spLocks noChangeArrowheads="1"/>
          </p:cNvSpPr>
          <p:nvPr/>
        </p:nvSpPr>
        <p:spPr bwMode="auto">
          <a:xfrm>
            <a:off x="4609" y="2276872"/>
            <a:ext cx="4841104" cy="2038315"/>
          </a:xfrm>
          <a:prstGeom prst="rect">
            <a:avLst/>
          </a:prstGeom>
          <a:noFill/>
          <a:ln w="9525">
            <a:noFill/>
            <a:miter lim="800000"/>
            <a:headEnd/>
            <a:tailEnd/>
          </a:ln>
        </p:spPr>
        <p:txBody>
          <a:bodyPr wrap="square">
            <a:spAutoFit/>
          </a:bodyPr>
          <a:lstStyle/>
          <a:p>
            <a:pPr marL="342900" indent="-342900" eaLnBrk="1" hangingPunct="1">
              <a:spcBef>
                <a:spcPct val="50000"/>
              </a:spcBef>
              <a:buAutoNum type="arabicDbPeriod"/>
              <a:tabLst>
                <a:tab pos="292098" algn="l"/>
              </a:tabLst>
            </a:pPr>
            <a:r>
              <a:rPr lang="en-US" altLang="ja-JP" sz="1292" b="0" dirty="0" err="1">
                <a:solidFill>
                  <a:srgbClr val="000000"/>
                </a:solidFill>
                <a:latin typeface="+mn-lt"/>
              </a:rPr>
              <a:t>InterCLASS</a:t>
            </a:r>
            <a:r>
              <a:rPr lang="ja-JP" altLang="en-US" sz="1292" b="0" dirty="0">
                <a:solidFill>
                  <a:srgbClr val="000000"/>
                </a:solidFill>
                <a:latin typeface="+mn-lt"/>
              </a:rPr>
              <a:t> </a:t>
            </a:r>
            <a:r>
              <a:rPr lang="en-US" altLang="ja-JP" sz="1292" b="0" dirty="0">
                <a:solidFill>
                  <a:srgbClr val="000000"/>
                </a:solidFill>
                <a:latin typeface="+mn-lt"/>
              </a:rPr>
              <a:t>Cloud</a:t>
            </a:r>
            <a:r>
              <a:rPr lang="ja-JP" altLang="en-US" sz="1292" b="0" dirty="0">
                <a:solidFill>
                  <a:srgbClr val="000000"/>
                </a:solidFill>
                <a:latin typeface="+mn-lt"/>
              </a:rPr>
              <a:t>にログインし、トップ画面の［　　　　］ボタンから［</a:t>
            </a:r>
            <a:r>
              <a:rPr lang="en-US" altLang="ja-JP" sz="1292" b="0" dirty="0">
                <a:solidFill>
                  <a:srgbClr val="000000"/>
                </a:solidFill>
                <a:latin typeface="+mn-lt"/>
              </a:rPr>
              <a:t>Google Classroom</a:t>
            </a:r>
            <a:r>
              <a:rPr lang="ja-JP" altLang="en-US" sz="1292" b="0" dirty="0">
                <a:solidFill>
                  <a:srgbClr val="000000"/>
                </a:solidFill>
                <a:latin typeface="+mn-lt"/>
              </a:rPr>
              <a:t>と同期］をクリック　　</a:t>
            </a:r>
            <a:endParaRPr lang="en-US" altLang="ja-JP" sz="1292" b="0" dirty="0">
              <a:solidFill>
                <a:srgbClr val="000000"/>
              </a:solidFill>
              <a:latin typeface="+mn-lt"/>
            </a:endParaRPr>
          </a:p>
          <a:p>
            <a:pPr eaLnBrk="1" hangingPunct="1">
              <a:spcBef>
                <a:spcPct val="50000"/>
              </a:spcBef>
              <a:tabLst>
                <a:tab pos="292098" algn="l"/>
              </a:tabLst>
            </a:pPr>
            <a:r>
              <a:rPr lang="ja-JP" altLang="en-US" sz="1292" b="0" dirty="0">
                <a:solidFill>
                  <a:srgbClr val="000000"/>
                </a:solidFill>
                <a:latin typeface="+mn-lt"/>
              </a:rPr>
              <a:t>　　</a:t>
            </a:r>
            <a:br>
              <a:rPr lang="ja-JP" altLang="en-US" sz="1292" b="0" dirty="0">
                <a:solidFill>
                  <a:srgbClr val="000000"/>
                </a:solidFill>
                <a:latin typeface="+mn-lt"/>
              </a:rPr>
            </a:br>
            <a:r>
              <a:rPr lang="ja-JP" altLang="en-US" sz="1292" b="0" dirty="0">
                <a:solidFill>
                  <a:srgbClr val="000000"/>
                </a:solidFill>
                <a:latin typeface="+mn-lt"/>
              </a:rPr>
              <a:t>　　　　</a:t>
            </a:r>
            <a:r>
              <a:rPr lang="ja-JP" altLang="en-US" sz="1108" b="0" dirty="0">
                <a:solidFill>
                  <a:srgbClr val="000000"/>
                </a:solidFill>
                <a:latin typeface="+mn-lt"/>
              </a:rPr>
              <a:t>　⇒　</a:t>
            </a:r>
            <a:r>
              <a:rPr lang="en-US" altLang="ja-JP" sz="1108" b="0" dirty="0">
                <a:solidFill>
                  <a:srgbClr val="000000"/>
                </a:solidFill>
                <a:latin typeface="+mn-lt"/>
              </a:rPr>
              <a:t>Google</a:t>
            </a:r>
            <a:r>
              <a:rPr lang="ja-JP" altLang="en-US" sz="1108" b="0" dirty="0">
                <a:solidFill>
                  <a:srgbClr val="000000"/>
                </a:solidFill>
                <a:latin typeface="+mn-lt"/>
              </a:rPr>
              <a:t> </a:t>
            </a:r>
            <a:r>
              <a:rPr lang="en-US" altLang="ja-JP" sz="1108" b="0" dirty="0">
                <a:solidFill>
                  <a:srgbClr val="000000"/>
                </a:solidFill>
                <a:latin typeface="+mn-lt"/>
              </a:rPr>
              <a:t>Classroom</a:t>
            </a:r>
            <a:r>
              <a:rPr lang="ja-JP" altLang="en-US" sz="1108" b="0" dirty="0">
                <a:solidFill>
                  <a:srgbClr val="000000"/>
                </a:solidFill>
                <a:latin typeface="+mn-lt"/>
              </a:rPr>
              <a:t>との同期が始まります。</a:t>
            </a:r>
            <a:endParaRPr lang="en-US" altLang="ja-JP" sz="1108" b="0" dirty="0">
              <a:solidFill>
                <a:srgbClr val="000000"/>
              </a:solidFill>
              <a:latin typeface="+mn-lt"/>
            </a:endParaRPr>
          </a:p>
          <a:p>
            <a:pPr marL="342900" indent="-342900" eaLnBrk="1" hangingPunct="1">
              <a:spcBef>
                <a:spcPct val="50000"/>
              </a:spcBef>
              <a:buAutoNum type="arabicDbPeriod"/>
              <a:tabLst>
                <a:tab pos="292098" algn="l"/>
              </a:tabLst>
            </a:pPr>
            <a:endParaRPr lang="en-US" altLang="ja-JP" sz="1108" b="0" dirty="0">
              <a:solidFill>
                <a:srgbClr val="000000"/>
              </a:solidFill>
              <a:latin typeface="+mn-lt"/>
            </a:endParaRPr>
          </a:p>
          <a:p>
            <a:pPr marL="342900" indent="-342900" eaLnBrk="1" hangingPunct="1">
              <a:spcBef>
                <a:spcPct val="50000"/>
              </a:spcBef>
              <a:buAutoNum type="arabicDbPeriod"/>
              <a:tabLst>
                <a:tab pos="292098" algn="l"/>
              </a:tabLst>
            </a:pPr>
            <a:endParaRPr lang="ja-JP" altLang="en-US" sz="1292" b="0" dirty="0">
              <a:solidFill>
                <a:srgbClr val="000000"/>
              </a:solidFill>
              <a:latin typeface="+mn-lt"/>
            </a:endParaRPr>
          </a:p>
          <a:p>
            <a:pPr marL="292098" indent="-292098" eaLnBrk="1" hangingPunct="1">
              <a:spcBef>
                <a:spcPct val="50000"/>
              </a:spcBef>
              <a:tabLst>
                <a:tab pos="292098" algn="l"/>
              </a:tabLst>
            </a:pPr>
            <a:r>
              <a:rPr lang="ja-JP" altLang="en-US" sz="1292" b="0" dirty="0">
                <a:solidFill>
                  <a:srgbClr val="000000"/>
                </a:solidFill>
                <a:latin typeface="+mn-lt"/>
              </a:rPr>
              <a:t>２．　同期が完了すると、</a:t>
            </a:r>
            <a:r>
              <a:rPr lang="en-US" altLang="ja-JP" sz="1292" b="0" dirty="0">
                <a:solidFill>
                  <a:srgbClr val="000000"/>
                </a:solidFill>
                <a:latin typeface="+mn-lt"/>
              </a:rPr>
              <a:t>Google Classroom</a:t>
            </a:r>
            <a:r>
              <a:rPr lang="ja-JP" altLang="en-US" sz="1292" b="0" dirty="0">
                <a:solidFill>
                  <a:srgbClr val="000000"/>
                </a:solidFill>
                <a:latin typeface="+mn-lt"/>
              </a:rPr>
              <a:t>で作成したクラスが表示されます。</a:t>
            </a:r>
            <a:endParaRPr lang="en-US" altLang="ja-JP" sz="1292" b="0" dirty="0">
              <a:solidFill>
                <a:srgbClr val="000000"/>
              </a:solidFill>
              <a:latin typeface="+mn-lt"/>
            </a:endParaRPr>
          </a:p>
        </p:txBody>
      </p:sp>
      <p:sp>
        <p:nvSpPr>
          <p:cNvPr id="6" name="Rectangle 2">
            <a:extLst>
              <a:ext uri="{FF2B5EF4-FFF2-40B4-BE49-F238E27FC236}">
                <a16:creationId xmlns:a16="http://schemas.microsoft.com/office/drawing/2014/main" id="{DFE8EE5E-E807-4CCC-BD5D-FE504E78E05B}"/>
              </a:ext>
            </a:extLst>
          </p:cNvPr>
          <p:cNvSpPr txBox="1">
            <a:spLocks noChangeArrowheads="1"/>
          </p:cNvSpPr>
          <p:nvPr/>
        </p:nvSpPr>
        <p:spPr>
          <a:xfrm>
            <a:off x="0" y="78139"/>
            <a:ext cx="6877050" cy="457200"/>
          </a:xfrm>
          <a:prstGeom prst="rect">
            <a:avLst/>
          </a:prstGeom>
        </p:spPr>
        <p:txBody>
          <a:bodyPr/>
          <a:lstStyle>
            <a:lvl1pPr algn="l" rtl="0" eaLnBrk="1" fontAlgn="base" hangingPunct="1">
              <a:lnSpc>
                <a:spcPct val="90000"/>
              </a:lnSpc>
              <a:spcBef>
                <a:spcPct val="0"/>
              </a:spcBef>
              <a:spcAft>
                <a:spcPct val="0"/>
              </a:spcAft>
              <a:defRPr kumimoji="1" sz="3600" b="1">
                <a:solidFill>
                  <a:srgbClr val="000066"/>
                </a:solidFill>
                <a:latin typeface="+mj-lt"/>
                <a:ea typeface="+mj-ea"/>
                <a:cs typeface="+mj-cs"/>
              </a:defRPr>
            </a:lvl1pPr>
            <a:lvl2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2pPr>
            <a:lvl3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3pPr>
            <a:lvl4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4pPr>
            <a:lvl5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5pPr>
            <a:lvl6pPr marL="457198"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6pPr>
            <a:lvl7pPr marL="914395"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7pPr>
            <a:lvl8pPr marL="1371592"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8pPr>
            <a:lvl9pPr marL="1828789"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9pPr>
          </a:lstStyle>
          <a:p>
            <a:r>
              <a:rPr lang="en-US" altLang="ja-JP" sz="3200" u="sng" kern="0" dirty="0">
                <a:latin typeface="+mn-lt"/>
              </a:rPr>
              <a:t>Google</a:t>
            </a:r>
            <a:r>
              <a:rPr lang="ja-JP" altLang="en-US" sz="3200" u="sng" kern="0" dirty="0">
                <a:latin typeface="+mn-lt"/>
              </a:rPr>
              <a:t> </a:t>
            </a:r>
            <a:r>
              <a:rPr lang="en-US" altLang="ja-JP" sz="3200" u="sng" kern="0" dirty="0">
                <a:latin typeface="+mn-lt"/>
              </a:rPr>
              <a:t>Classroom</a:t>
            </a:r>
            <a:r>
              <a:rPr lang="ja-JP" altLang="en-US" sz="3200" u="sng" kern="0" dirty="0">
                <a:latin typeface="+mn-lt"/>
              </a:rPr>
              <a:t>と同期する</a:t>
            </a:r>
          </a:p>
        </p:txBody>
      </p:sp>
      <p:sp>
        <p:nvSpPr>
          <p:cNvPr id="7" name="Text Box 13">
            <a:extLst>
              <a:ext uri="{FF2B5EF4-FFF2-40B4-BE49-F238E27FC236}">
                <a16:creationId xmlns:a16="http://schemas.microsoft.com/office/drawing/2014/main" id="{7E5041C4-68B9-467C-880F-5F79A6C83283}"/>
              </a:ext>
            </a:extLst>
          </p:cNvPr>
          <p:cNvSpPr txBox="1">
            <a:spLocks noChangeArrowheads="1"/>
          </p:cNvSpPr>
          <p:nvPr/>
        </p:nvSpPr>
        <p:spPr bwMode="auto">
          <a:xfrm>
            <a:off x="96466" y="785504"/>
            <a:ext cx="10097687" cy="1186030"/>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en-US" altLang="ja-JP" sz="1292" dirty="0" err="1">
                <a:solidFill>
                  <a:srgbClr val="000000"/>
                </a:solidFill>
                <a:latin typeface="+mn-lt"/>
              </a:rPr>
              <a:t>InterCLASS</a:t>
            </a:r>
            <a:r>
              <a:rPr lang="en-US" altLang="ja-JP" sz="1292" dirty="0">
                <a:solidFill>
                  <a:srgbClr val="000000"/>
                </a:solidFill>
                <a:latin typeface="+mn-lt"/>
              </a:rPr>
              <a:t> Cloud </a:t>
            </a:r>
            <a:r>
              <a:rPr lang="ja-JP" altLang="en-US" sz="1292" dirty="0">
                <a:solidFill>
                  <a:srgbClr val="000000"/>
                </a:solidFill>
                <a:latin typeface="+mn-lt"/>
              </a:rPr>
              <a:t>は </a:t>
            </a:r>
            <a:r>
              <a:rPr lang="en-US" altLang="ja-JP" sz="1292" dirty="0">
                <a:solidFill>
                  <a:srgbClr val="000000"/>
                </a:solidFill>
                <a:latin typeface="+mn-lt"/>
              </a:rPr>
              <a:t>Google Classroom </a:t>
            </a:r>
            <a:r>
              <a:rPr lang="ja-JP" altLang="en-US" sz="1292" dirty="0">
                <a:solidFill>
                  <a:srgbClr val="000000"/>
                </a:solidFill>
                <a:latin typeface="+mn-lt"/>
              </a:rPr>
              <a:t>と同期することで必要なクラスと学習者ユーザを自動的に登録します。</a:t>
            </a:r>
            <a:endParaRPr lang="en-US" altLang="ja-JP" sz="1292" dirty="0">
              <a:solidFill>
                <a:srgbClr val="000000"/>
              </a:solidFill>
              <a:latin typeface="+mn-lt"/>
            </a:endParaRPr>
          </a:p>
          <a:p>
            <a:pPr marL="101599" indent="-101599" eaLnBrk="1" hangingPunct="1">
              <a:spcBef>
                <a:spcPct val="50000"/>
              </a:spcBef>
              <a:tabLst>
                <a:tab pos="101599" algn="l"/>
              </a:tabLst>
            </a:pPr>
            <a:r>
              <a:rPr lang="en-US" altLang="ja-JP" sz="1292" dirty="0" err="1">
                <a:solidFill>
                  <a:srgbClr val="000000"/>
                </a:solidFill>
                <a:latin typeface="+mn-lt"/>
              </a:rPr>
              <a:t>InterCLASS</a:t>
            </a:r>
            <a:r>
              <a:rPr lang="en-US" altLang="ja-JP" sz="1292" dirty="0">
                <a:solidFill>
                  <a:srgbClr val="000000"/>
                </a:solidFill>
                <a:latin typeface="+mn-lt"/>
              </a:rPr>
              <a:t> Cloud </a:t>
            </a:r>
            <a:r>
              <a:rPr lang="ja-JP" altLang="en-US" sz="1292" dirty="0">
                <a:solidFill>
                  <a:srgbClr val="000000"/>
                </a:solidFill>
                <a:latin typeface="+mn-lt"/>
              </a:rPr>
              <a:t>をご利用になる前に、各教員は </a:t>
            </a:r>
            <a:r>
              <a:rPr lang="en-US" altLang="ja-JP" sz="1292" dirty="0">
                <a:solidFill>
                  <a:srgbClr val="000000"/>
                </a:solidFill>
                <a:latin typeface="+mn-lt"/>
              </a:rPr>
              <a:t>Google Classroom</a:t>
            </a:r>
            <a:r>
              <a:rPr lang="ja-JP" altLang="en-US" sz="1292" dirty="0">
                <a:solidFill>
                  <a:srgbClr val="000000"/>
                </a:solidFill>
                <a:latin typeface="+mn-lt"/>
              </a:rPr>
              <a:t>でクラスを作成し、</a:t>
            </a:r>
            <a:endParaRPr lang="en-US" altLang="ja-JP" sz="1292" dirty="0">
              <a:solidFill>
                <a:srgbClr val="000000"/>
              </a:solidFill>
              <a:latin typeface="+mn-lt"/>
            </a:endParaRPr>
          </a:p>
          <a:p>
            <a:pPr marL="101599" indent="-101599" eaLnBrk="1" hangingPunct="1">
              <a:spcBef>
                <a:spcPct val="50000"/>
              </a:spcBef>
              <a:tabLst>
                <a:tab pos="101599" algn="l"/>
              </a:tabLst>
            </a:pPr>
            <a:r>
              <a:rPr lang="ja-JP" altLang="en-US" sz="1292" dirty="0">
                <a:solidFill>
                  <a:srgbClr val="000000"/>
                </a:solidFill>
                <a:latin typeface="+mn-lt"/>
              </a:rPr>
              <a:t>学習者を参加させる必要があります。</a:t>
            </a:r>
            <a:endParaRPr lang="en-US" altLang="ja-JP" sz="1292" dirty="0">
              <a:solidFill>
                <a:srgbClr val="000000"/>
              </a:solidFill>
              <a:latin typeface="+mn-lt"/>
            </a:endParaRPr>
          </a:p>
          <a:p>
            <a:pPr marL="101599" indent="-101599" eaLnBrk="1" hangingPunct="1">
              <a:spcBef>
                <a:spcPct val="50000"/>
              </a:spcBef>
              <a:tabLst>
                <a:tab pos="101599" algn="l"/>
              </a:tabLst>
            </a:pPr>
            <a:endParaRPr lang="en-US" altLang="ja-JP" sz="1292" dirty="0">
              <a:solidFill>
                <a:srgbClr val="000000"/>
              </a:solidFill>
              <a:latin typeface="+mn-lt"/>
            </a:endParaRPr>
          </a:p>
        </p:txBody>
      </p:sp>
      <p:pic>
        <p:nvPicPr>
          <p:cNvPr id="11" name="図 10">
            <a:extLst>
              <a:ext uri="{FF2B5EF4-FFF2-40B4-BE49-F238E27FC236}">
                <a16:creationId xmlns:a16="http://schemas.microsoft.com/office/drawing/2014/main" id="{AA8995AA-FD8A-43AD-8FC7-07E36A53B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729" y="2276872"/>
            <a:ext cx="312420" cy="304800"/>
          </a:xfrm>
          <a:prstGeom prst="rect">
            <a:avLst/>
          </a:prstGeom>
        </p:spPr>
      </p:pic>
      <p:sp>
        <p:nvSpPr>
          <p:cNvPr id="12" name="AutoShape 8">
            <a:extLst>
              <a:ext uri="{FF2B5EF4-FFF2-40B4-BE49-F238E27FC236}">
                <a16:creationId xmlns:a16="http://schemas.microsoft.com/office/drawing/2014/main" id="{FB7733EF-AAFC-4C8F-ADA1-140D419AB44C}"/>
              </a:ext>
            </a:extLst>
          </p:cNvPr>
          <p:cNvSpPr>
            <a:spLocks noChangeArrowheads="1"/>
          </p:cNvSpPr>
          <p:nvPr/>
        </p:nvSpPr>
        <p:spPr bwMode="auto">
          <a:xfrm>
            <a:off x="7963696" y="1681279"/>
            <a:ext cx="784768" cy="163546"/>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13" name="AutoShape 8">
            <a:extLst>
              <a:ext uri="{FF2B5EF4-FFF2-40B4-BE49-F238E27FC236}">
                <a16:creationId xmlns:a16="http://schemas.microsoft.com/office/drawing/2014/main" id="{019AA5CE-97F2-4699-8573-FA1A75A56B32}"/>
              </a:ext>
            </a:extLst>
          </p:cNvPr>
          <p:cNvSpPr>
            <a:spLocks noChangeArrowheads="1"/>
          </p:cNvSpPr>
          <p:nvPr/>
        </p:nvSpPr>
        <p:spPr bwMode="auto">
          <a:xfrm>
            <a:off x="5243877" y="4290918"/>
            <a:ext cx="3536462" cy="1739569"/>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14" name="AutoShape 19">
            <a:extLst>
              <a:ext uri="{FF2B5EF4-FFF2-40B4-BE49-F238E27FC236}">
                <a16:creationId xmlns:a16="http://schemas.microsoft.com/office/drawing/2014/main" id="{3DC462C2-0E77-4401-B233-ABC24B7219DB}"/>
              </a:ext>
            </a:extLst>
          </p:cNvPr>
          <p:cNvSpPr>
            <a:spLocks noChangeArrowheads="1"/>
          </p:cNvSpPr>
          <p:nvPr/>
        </p:nvSpPr>
        <p:spPr bwMode="auto">
          <a:xfrm>
            <a:off x="7415916" y="1797798"/>
            <a:ext cx="317500" cy="337542"/>
          </a:xfrm>
          <a:prstGeom prst="roundRect">
            <a:avLst>
              <a:gd name="adj" fmla="val 16667"/>
            </a:avLst>
          </a:prstGeom>
          <a:solidFill>
            <a:srgbClr val="FF3300"/>
          </a:solidFill>
          <a:ln w="19050">
            <a:noFill/>
            <a:round/>
            <a:headEnd/>
            <a:tailEnd/>
          </a:ln>
        </p:spPr>
        <p:txBody>
          <a:bodyPr>
            <a:spAutoFit/>
          </a:bodyPr>
          <a:lstStyle/>
          <a:p>
            <a:pPr algn="ctr" eaLnBrk="1" hangingPunct="1">
              <a:spcBef>
                <a:spcPct val="50000"/>
              </a:spcBef>
            </a:pPr>
            <a:r>
              <a:rPr lang="ja-JP" altLang="en-US" sz="1400" dirty="0">
                <a:solidFill>
                  <a:schemeClr val="bg1"/>
                </a:solidFill>
                <a:latin typeface="+mn-lt"/>
              </a:rPr>
              <a:t>１</a:t>
            </a:r>
          </a:p>
        </p:txBody>
      </p:sp>
      <p:sp>
        <p:nvSpPr>
          <p:cNvPr id="15" name="Text Box 7">
            <a:extLst>
              <a:ext uri="{FF2B5EF4-FFF2-40B4-BE49-F238E27FC236}">
                <a16:creationId xmlns:a16="http://schemas.microsoft.com/office/drawing/2014/main" id="{A0A08525-F737-4C09-B4D2-39074E05C800}"/>
              </a:ext>
            </a:extLst>
          </p:cNvPr>
          <p:cNvSpPr txBox="1">
            <a:spLocks noChangeArrowheads="1"/>
          </p:cNvSpPr>
          <p:nvPr/>
        </p:nvSpPr>
        <p:spPr bwMode="auto">
          <a:xfrm>
            <a:off x="109604" y="5083910"/>
            <a:ext cx="4736109" cy="887679"/>
          </a:xfrm>
          <a:prstGeom prst="rect">
            <a:avLst/>
          </a:prstGeom>
          <a:noFill/>
          <a:ln w="25400">
            <a:noFill/>
            <a:miter lim="800000"/>
            <a:headEnd/>
            <a:tailEnd type="none" w="lg" len="lg"/>
          </a:ln>
        </p:spPr>
        <p:txBody>
          <a:bodyPr wrap="square">
            <a:spAutoFit/>
          </a:bodyPr>
          <a:lstStyle/>
          <a:p>
            <a:pPr eaLnBrk="1" hangingPunct="1">
              <a:tabLst>
                <a:tab pos="266698" algn="l"/>
              </a:tabLst>
              <a:defRPr/>
            </a:pPr>
            <a:r>
              <a:rPr lang="en-US" altLang="ja-JP" sz="1292" b="0" dirty="0">
                <a:solidFill>
                  <a:srgbClr val="000000"/>
                </a:solidFill>
                <a:latin typeface="+mn-lt"/>
              </a:rPr>
              <a:t>Google Classroom </a:t>
            </a:r>
            <a:r>
              <a:rPr lang="ja-JP" altLang="en-US" sz="1292" b="0" dirty="0">
                <a:solidFill>
                  <a:srgbClr val="000000"/>
                </a:solidFill>
                <a:latin typeface="+mn-lt"/>
              </a:rPr>
              <a:t>でクラスを編集、生徒情報を変更した場合は、再度 </a:t>
            </a:r>
            <a:r>
              <a:rPr lang="en-US" altLang="ja-JP" sz="1292" b="0" dirty="0">
                <a:solidFill>
                  <a:srgbClr val="000000"/>
                </a:solidFill>
                <a:latin typeface="+mn-lt"/>
              </a:rPr>
              <a:t>Google Classroom </a:t>
            </a:r>
            <a:r>
              <a:rPr lang="ja-JP" altLang="en-US" sz="1292" b="0" dirty="0">
                <a:solidFill>
                  <a:srgbClr val="000000"/>
                </a:solidFill>
                <a:latin typeface="+mn-lt"/>
              </a:rPr>
              <a:t>と同期をしてください。</a:t>
            </a:r>
            <a:r>
              <a:rPr lang="en-US" altLang="ja-JP" sz="1292" b="0" dirty="0">
                <a:solidFill>
                  <a:srgbClr val="000000"/>
                </a:solidFill>
                <a:latin typeface="+mn-lt"/>
              </a:rPr>
              <a:t>Google Classroom </a:t>
            </a:r>
            <a:r>
              <a:rPr lang="ja-JP" altLang="en-US" sz="1292" b="0" dirty="0">
                <a:solidFill>
                  <a:srgbClr val="000000"/>
                </a:solidFill>
                <a:latin typeface="+mn-lt"/>
              </a:rPr>
              <a:t>で変更した内容が </a:t>
            </a:r>
            <a:r>
              <a:rPr lang="en-US" altLang="ja-JP" sz="1292" b="0" dirty="0" err="1">
                <a:solidFill>
                  <a:srgbClr val="000000"/>
                </a:solidFill>
                <a:latin typeface="+mn-lt"/>
              </a:rPr>
              <a:t>InterCLASS</a:t>
            </a:r>
            <a:r>
              <a:rPr lang="en-US" altLang="ja-JP" sz="1292" b="0" dirty="0">
                <a:solidFill>
                  <a:srgbClr val="000000"/>
                </a:solidFill>
                <a:latin typeface="+mn-lt"/>
              </a:rPr>
              <a:t> Cloud </a:t>
            </a:r>
            <a:r>
              <a:rPr lang="ja-JP" altLang="en-US" sz="1292" b="0" dirty="0">
                <a:solidFill>
                  <a:srgbClr val="000000"/>
                </a:solidFill>
                <a:latin typeface="+mn-lt"/>
              </a:rPr>
              <a:t>に反映されます。</a:t>
            </a:r>
            <a:endParaRPr lang="en-US" altLang="ja-JP" sz="1292" b="0" dirty="0">
              <a:solidFill>
                <a:srgbClr val="000000"/>
              </a:solidFill>
              <a:latin typeface="+mn-lt"/>
            </a:endParaRPr>
          </a:p>
        </p:txBody>
      </p:sp>
      <p:sp>
        <p:nvSpPr>
          <p:cNvPr id="17" name="Oval 7">
            <a:extLst>
              <a:ext uri="{FF2B5EF4-FFF2-40B4-BE49-F238E27FC236}">
                <a16:creationId xmlns:a16="http://schemas.microsoft.com/office/drawing/2014/main" id="{CA9F5FAE-2E59-47BF-B49E-5DCF5597BE28}"/>
              </a:ext>
            </a:extLst>
          </p:cNvPr>
          <p:cNvSpPr>
            <a:spLocks noChangeArrowheads="1"/>
          </p:cNvSpPr>
          <p:nvPr/>
        </p:nvSpPr>
        <p:spPr bwMode="auto">
          <a:xfrm>
            <a:off x="8432980" y="1427125"/>
            <a:ext cx="243030" cy="238091"/>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Tree>
    <p:extLst>
      <p:ext uri="{BB962C8B-B14F-4D97-AF65-F5344CB8AC3E}">
        <p14:creationId xmlns:p14="http://schemas.microsoft.com/office/powerpoint/2010/main" val="65046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D58B041-1423-4611-B52A-DEA0CB8C0D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82986" y="1097296"/>
            <a:ext cx="4052598" cy="2585609"/>
          </a:xfrm>
          <a:prstGeom prst="rect">
            <a:avLst/>
          </a:prstGeom>
          <a:ln>
            <a:solidFill>
              <a:schemeClr val="bg1">
                <a:lumMod val="65000"/>
              </a:schemeClr>
            </a:solidFill>
          </a:ln>
        </p:spPr>
      </p:pic>
      <p:sp>
        <p:nvSpPr>
          <p:cNvPr id="5" name="Text Box 6">
            <a:extLst>
              <a:ext uri="{FF2B5EF4-FFF2-40B4-BE49-F238E27FC236}">
                <a16:creationId xmlns:a16="http://schemas.microsoft.com/office/drawing/2014/main" id="{EE0DDA42-D417-429C-89AD-35CF15630A09}"/>
              </a:ext>
            </a:extLst>
          </p:cNvPr>
          <p:cNvSpPr txBox="1">
            <a:spLocks noChangeArrowheads="1"/>
          </p:cNvSpPr>
          <p:nvPr/>
        </p:nvSpPr>
        <p:spPr bwMode="auto">
          <a:xfrm>
            <a:off x="4609" y="2024892"/>
            <a:ext cx="4841104" cy="1044068"/>
          </a:xfrm>
          <a:prstGeom prst="rect">
            <a:avLst/>
          </a:prstGeom>
          <a:noFill/>
          <a:ln w="9525">
            <a:noFill/>
            <a:miter lim="800000"/>
            <a:headEnd/>
            <a:tailEnd/>
          </a:ln>
        </p:spPr>
        <p:txBody>
          <a:bodyPr wrap="square">
            <a:spAutoFit/>
          </a:bodyPr>
          <a:lstStyle/>
          <a:p>
            <a:pPr marL="342900" indent="-342900" eaLnBrk="1" hangingPunct="1">
              <a:spcBef>
                <a:spcPct val="50000"/>
              </a:spcBef>
              <a:buAutoNum type="arabicDbPeriod"/>
              <a:tabLst>
                <a:tab pos="292098" algn="l"/>
              </a:tabLst>
            </a:pPr>
            <a:r>
              <a:rPr lang="ja-JP" altLang="en-US" sz="1292" b="0" dirty="0">
                <a:solidFill>
                  <a:srgbClr val="000000"/>
                </a:solidFill>
                <a:latin typeface="+mn-lt"/>
              </a:rPr>
              <a:t>開始するクラス名をクリックします。　</a:t>
            </a:r>
            <a:endParaRPr lang="en-US" altLang="ja-JP" sz="1292" b="0" dirty="0">
              <a:solidFill>
                <a:srgbClr val="000000"/>
              </a:solidFill>
              <a:latin typeface="+mn-lt"/>
            </a:endParaRPr>
          </a:p>
          <a:p>
            <a:pPr eaLnBrk="1" hangingPunct="1">
              <a:spcBef>
                <a:spcPct val="50000"/>
              </a:spcBef>
              <a:tabLst>
                <a:tab pos="292098" algn="l"/>
              </a:tabLst>
            </a:pPr>
            <a:br>
              <a:rPr lang="ja-JP" altLang="en-US" sz="1292" b="0" dirty="0">
                <a:solidFill>
                  <a:srgbClr val="000000"/>
                </a:solidFill>
                <a:latin typeface="+mn-lt"/>
              </a:rPr>
            </a:br>
            <a:r>
              <a:rPr lang="ja-JP" altLang="en-US" sz="1292" b="0" dirty="0">
                <a:solidFill>
                  <a:srgbClr val="000000"/>
                </a:solidFill>
                <a:latin typeface="+mn-lt"/>
              </a:rPr>
              <a:t>　　　</a:t>
            </a:r>
            <a:r>
              <a:rPr lang="ja-JP" altLang="en-US" sz="1108" b="0" dirty="0">
                <a:solidFill>
                  <a:srgbClr val="000000"/>
                </a:solidFill>
                <a:latin typeface="+mn-lt"/>
              </a:rPr>
              <a:t>⇒　クラスに登録されている学習者一覧が表示されます。</a:t>
            </a:r>
            <a:endParaRPr lang="en-US" altLang="ja-JP" sz="1108" b="0" dirty="0">
              <a:solidFill>
                <a:srgbClr val="000000"/>
              </a:solidFill>
              <a:latin typeface="+mn-lt"/>
            </a:endParaRPr>
          </a:p>
          <a:p>
            <a:pPr marL="342900" indent="-342900" eaLnBrk="1" hangingPunct="1">
              <a:spcBef>
                <a:spcPct val="50000"/>
              </a:spcBef>
              <a:buAutoNum type="arabicDbPeriod"/>
              <a:tabLst>
                <a:tab pos="292098" algn="l"/>
              </a:tabLst>
            </a:pPr>
            <a:endParaRPr lang="en-US" altLang="ja-JP" sz="1108" b="0" dirty="0">
              <a:solidFill>
                <a:srgbClr val="000000"/>
              </a:solidFill>
              <a:latin typeface="+mn-lt"/>
            </a:endParaRPr>
          </a:p>
        </p:txBody>
      </p:sp>
      <p:sp>
        <p:nvSpPr>
          <p:cNvPr id="6" name="Rectangle 2">
            <a:extLst>
              <a:ext uri="{FF2B5EF4-FFF2-40B4-BE49-F238E27FC236}">
                <a16:creationId xmlns:a16="http://schemas.microsoft.com/office/drawing/2014/main" id="{DFE8EE5E-E807-4CCC-BD5D-FE504E78E05B}"/>
              </a:ext>
            </a:extLst>
          </p:cNvPr>
          <p:cNvSpPr txBox="1">
            <a:spLocks noChangeArrowheads="1"/>
          </p:cNvSpPr>
          <p:nvPr/>
        </p:nvSpPr>
        <p:spPr>
          <a:xfrm>
            <a:off x="0" y="24349"/>
            <a:ext cx="6877050" cy="457200"/>
          </a:xfrm>
          <a:prstGeom prst="rect">
            <a:avLst/>
          </a:prstGeom>
        </p:spPr>
        <p:txBody>
          <a:bodyPr/>
          <a:lstStyle>
            <a:lvl1pPr algn="l" rtl="0" eaLnBrk="1" fontAlgn="base" hangingPunct="1">
              <a:lnSpc>
                <a:spcPct val="90000"/>
              </a:lnSpc>
              <a:spcBef>
                <a:spcPct val="0"/>
              </a:spcBef>
              <a:spcAft>
                <a:spcPct val="0"/>
              </a:spcAft>
              <a:defRPr kumimoji="1" sz="3600" b="1">
                <a:solidFill>
                  <a:srgbClr val="000066"/>
                </a:solidFill>
                <a:latin typeface="+mj-lt"/>
                <a:ea typeface="+mj-ea"/>
                <a:cs typeface="+mj-cs"/>
              </a:defRPr>
            </a:lvl1pPr>
            <a:lvl2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2pPr>
            <a:lvl3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3pPr>
            <a:lvl4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4pPr>
            <a:lvl5pPr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5pPr>
            <a:lvl6pPr marL="457198"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6pPr>
            <a:lvl7pPr marL="914395"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7pPr>
            <a:lvl8pPr marL="1371592"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8pPr>
            <a:lvl9pPr marL="1828789" algn="l" rtl="0" eaLnBrk="1" fontAlgn="base" hangingPunct="1">
              <a:lnSpc>
                <a:spcPct val="90000"/>
              </a:lnSpc>
              <a:spcBef>
                <a:spcPct val="0"/>
              </a:spcBef>
              <a:spcAft>
                <a:spcPct val="0"/>
              </a:spcAft>
              <a:defRPr kumimoji="1" sz="3600" b="1">
                <a:solidFill>
                  <a:srgbClr val="000066"/>
                </a:solidFill>
                <a:latin typeface="Arial" charset="0"/>
                <a:ea typeface="ＭＳ Ｐゴシック" pitchFamily="50" charset="-128"/>
              </a:defRPr>
            </a:lvl9pPr>
          </a:lstStyle>
          <a:p>
            <a:r>
              <a:rPr lang="ja-JP" altLang="en-US" sz="3200" u="sng" kern="0" dirty="0">
                <a:latin typeface="+mn-lt"/>
              </a:rPr>
              <a:t>クラスの開始・終了</a:t>
            </a:r>
          </a:p>
        </p:txBody>
      </p:sp>
      <p:sp>
        <p:nvSpPr>
          <p:cNvPr id="7" name="Text Box 13">
            <a:extLst>
              <a:ext uri="{FF2B5EF4-FFF2-40B4-BE49-F238E27FC236}">
                <a16:creationId xmlns:a16="http://schemas.microsoft.com/office/drawing/2014/main" id="{7E5041C4-68B9-467C-880F-5F79A6C83283}"/>
              </a:ext>
            </a:extLst>
          </p:cNvPr>
          <p:cNvSpPr txBox="1">
            <a:spLocks noChangeArrowheads="1"/>
          </p:cNvSpPr>
          <p:nvPr/>
        </p:nvSpPr>
        <p:spPr bwMode="auto">
          <a:xfrm>
            <a:off x="234953" y="679303"/>
            <a:ext cx="8909048" cy="589457"/>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292" b="0" dirty="0">
                <a:solidFill>
                  <a:srgbClr val="000000"/>
                </a:solidFill>
                <a:latin typeface="+mn-lt"/>
              </a:rPr>
              <a:t>クラスを開始することで</a:t>
            </a:r>
            <a:r>
              <a:rPr lang="en-US" altLang="ja-JP" sz="1292" b="0" dirty="0" err="1">
                <a:solidFill>
                  <a:srgbClr val="000000"/>
                </a:solidFill>
                <a:latin typeface="+mn-lt"/>
              </a:rPr>
              <a:t>InterCLASS</a:t>
            </a:r>
            <a:r>
              <a:rPr lang="en-US" altLang="ja-JP" sz="1292" b="0" dirty="0">
                <a:solidFill>
                  <a:srgbClr val="000000"/>
                </a:solidFill>
                <a:latin typeface="+mn-lt"/>
              </a:rPr>
              <a:t> Cloud</a:t>
            </a:r>
            <a:r>
              <a:rPr lang="ja-JP" altLang="en-US" sz="1292" b="0" dirty="0">
                <a:solidFill>
                  <a:srgbClr val="000000"/>
                </a:solidFill>
                <a:latin typeface="+mn-lt"/>
              </a:rPr>
              <a:t>の機能を利用することができます。また、学習者が</a:t>
            </a:r>
            <a:r>
              <a:rPr lang="en-US" altLang="ja-JP" sz="1292" b="0" dirty="0">
                <a:solidFill>
                  <a:srgbClr val="000000"/>
                </a:solidFill>
                <a:latin typeface="+mn-lt"/>
              </a:rPr>
              <a:t>Chromebook</a:t>
            </a:r>
            <a:r>
              <a:rPr lang="ja-JP" altLang="en-US" sz="1292" b="0" dirty="0">
                <a:solidFill>
                  <a:srgbClr val="000000"/>
                </a:solidFill>
                <a:latin typeface="+mn-lt"/>
              </a:rPr>
              <a:t>にサインインすると、</a:t>
            </a:r>
            <a:endParaRPr lang="en-US" altLang="ja-JP" sz="1292" b="0" dirty="0">
              <a:solidFill>
                <a:srgbClr val="000000"/>
              </a:solidFill>
              <a:latin typeface="+mn-lt"/>
            </a:endParaRPr>
          </a:p>
          <a:p>
            <a:pPr marL="101599" indent="-101599" eaLnBrk="1" hangingPunct="1">
              <a:spcBef>
                <a:spcPct val="50000"/>
              </a:spcBef>
              <a:tabLst>
                <a:tab pos="101599" algn="l"/>
              </a:tabLst>
            </a:pPr>
            <a:r>
              <a:rPr lang="ja-JP" altLang="en-US" sz="1292" b="0" dirty="0">
                <a:solidFill>
                  <a:srgbClr val="000000"/>
                </a:solidFill>
                <a:latin typeface="+mn-lt"/>
              </a:rPr>
              <a:t>学習者のサムネイルが表示されます。</a:t>
            </a:r>
            <a:endParaRPr lang="en-US" altLang="ja-JP" sz="1292" b="0" dirty="0">
              <a:solidFill>
                <a:srgbClr val="000000"/>
              </a:solidFill>
              <a:latin typeface="+mn-lt"/>
            </a:endParaRPr>
          </a:p>
        </p:txBody>
      </p:sp>
      <p:sp>
        <p:nvSpPr>
          <p:cNvPr id="12" name="AutoShape 8">
            <a:extLst>
              <a:ext uri="{FF2B5EF4-FFF2-40B4-BE49-F238E27FC236}">
                <a16:creationId xmlns:a16="http://schemas.microsoft.com/office/drawing/2014/main" id="{FB7733EF-AAFC-4C8F-ADA1-140D419AB44C}"/>
              </a:ext>
            </a:extLst>
          </p:cNvPr>
          <p:cNvSpPr>
            <a:spLocks noChangeArrowheads="1"/>
          </p:cNvSpPr>
          <p:nvPr/>
        </p:nvSpPr>
        <p:spPr bwMode="auto">
          <a:xfrm>
            <a:off x="7268419" y="1459269"/>
            <a:ext cx="475253" cy="211059"/>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14" name="AutoShape 19">
            <a:extLst>
              <a:ext uri="{FF2B5EF4-FFF2-40B4-BE49-F238E27FC236}">
                <a16:creationId xmlns:a16="http://schemas.microsoft.com/office/drawing/2014/main" id="{3DC462C2-0E77-4401-B233-ABC24B7219DB}"/>
              </a:ext>
            </a:extLst>
          </p:cNvPr>
          <p:cNvSpPr>
            <a:spLocks noChangeArrowheads="1"/>
          </p:cNvSpPr>
          <p:nvPr/>
        </p:nvSpPr>
        <p:spPr bwMode="auto">
          <a:xfrm>
            <a:off x="7851561" y="1517982"/>
            <a:ext cx="317500" cy="337542"/>
          </a:xfrm>
          <a:prstGeom prst="roundRect">
            <a:avLst>
              <a:gd name="adj" fmla="val 16667"/>
            </a:avLst>
          </a:prstGeom>
          <a:solidFill>
            <a:srgbClr val="FF3300"/>
          </a:solidFill>
          <a:ln w="19050">
            <a:noFill/>
            <a:round/>
            <a:headEnd/>
            <a:tailEnd/>
          </a:ln>
        </p:spPr>
        <p:txBody>
          <a:bodyPr>
            <a:spAutoFit/>
          </a:bodyPr>
          <a:lstStyle/>
          <a:p>
            <a:pPr algn="ctr" eaLnBrk="1" hangingPunct="1">
              <a:spcBef>
                <a:spcPct val="50000"/>
              </a:spcBef>
            </a:pPr>
            <a:r>
              <a:rPr lang="ja-JP" altLang="en-US" sz="1400" dirty="0">
                <a:solidFill>
                  <a:schemeClr val="bg1"/>
                </a:solidFill>
                <a:latin typeface="+mn-lt"/>
              </a:rPr>
              <a:t>１</a:t>
            </a:r>
          </a:p>
        </p:txBody>
      </p:sp>
      <p:pic>
        <p:nvPicPr>
          <p:cNvPr id="8" name="図 7">
            <a:extLst>
              <a:ext uri="{FF2B5EF4-FFF2-40B4-BE49-F238E27FC236}">
                <a16:creationId xmlns:a16="http://schemas.microsoft.com/office/drawing/2014/main" id="{498E2866-77EC-431F-AF2B-BAFCD9B6A8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82986" y="3795772"/>
            <a:ext cx="4052515" cy="2585556"/>
          </a:xfrm>
          <a:prstGeom prst="rect">
            <a:avLst/>
          </a:prstGeom>
          <a:ln>
            <a:solidFill>
              <a:schemeClr val="bg1">
                <a:lumMod val="65000"/>
              </a:schemeClr>
            </a:solidFill>
          </a:ln>
        </p:spPr>
      </p:pic>
      <p:sp>
        <p:nvSpPr>
          <p:cNvPr id="17" name="AutoShape 8">
            <a:extLst>
              <a:ext uri="{FF2B5EF4-FFF2-40B4-BE49-F238E27FC236}">
                <a16:creationId xmlns:a16="http://schemas.microsoft.com/office/drawing/2014/main" id="{88D43D30-1D97-4B19-9557-8A7324806D00}"/>
              </a:ext>
            </a:extLst>
          </p:cNvPr>
          <p:cNvSpPr>
            <a:spLocks noChangeArrowheads="1"/>
          </p:cNvSpPr>
          <p:nvPr/>
        </p:nvSpPr>
        <p:spPr bwMode="auto">
          <a:xfrm>
            <a:off x="5061486" y="4130410"/>
            <a:ext cx="3847561" cy="1681586"/>
          </a:xfrm>
          <a:prstGeom prst="roundRect">
            <a:avLst>
              <a:gd name="adj" fmla="val 9907"/>
            </a:avLst>
          </a:prstGeom>
          <a:noFill/>
          <a:ln w="38100">
            <a:solidFill>
              <a:srgbClr val="FF3300"/>
            </a:solidFill>
            <a:prstDash val="sysDot"/>
            <a:miter lim="800000"/>
            <a:headEnd/>
            <a:tailEnd/>
          </a:ln>
        </p:spPr>
        <p:txBody>
          <a:bodyPr wrap="none" anchor="ctr"/>
          <a:lstStyle/>
          <a:p>
            <a:pPr algn="ctr" eaLnBrk="1" hangingPunct="1">
              <a:lnSpc>
                <a:spcPct val="90000"/>
              </a:lnSpc>
            </a:pPr>
            <a:endParaRPr lang="ja-JP" altLang="en-US">
              <a:latin typeface="+mn-lt"/>
            </a:endParaRPr>
          </a:p>
        </p:txBody>
      </p:sp>
      <p:sp>
        <p:nvSpPr>
          <p:cNvPr id="18" name="AutoShape 8">
            <a:extLst>
              <a:ext uri="{FF2B5EF4-FFF2-40B4-BE49-F238E27FC236}">
                <a16:creationId xmlns:a16="http://schemas.microsoft.com/office/drawing/2014/main" id="{019D87CC-F07A-45F1-9BD9-5E7160FA5956}"/>
              </a:ext>
            </a:extLst>
          </p:cNvPr>
          <p:cNvSpPr>
            <a:spLocks noChangeArrowheads="1"/>
          </p:cNvSpPr>
          <p:nvPr/>
        </p:nvSpPr>
        <p:spPr bwMode="auto">
          <a:xfrm>
            <a:off x="4971063" y="3795772"/>
            <a:ext cx="249009" cy="225735"/>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cxnSp>
        <p:nvCxnSpPr>
          <p:cNvPr id="19" name="直線矢印コネクタ 18">
            <a:extLst>
              <a:ext uri="{FF2B5EF4-FFF2-40B4-BE49-F238E27FC236}">
                <a16:creationId xmlns:a16="http://schemas.microsoft.com/office/drawing/2014/main" id="{9E2BF077-98AA-4997-A794-54C2AADC0A0B}"/>
              </a:ext>
            </a:extLst>
          </p:cNvPr>
          <p:cNvCxnSpPr>
            <a:stCxn id="18" idx="2"/>
          </p:cNvCxnSpPr>
          <p:nvPr/>
        </p:nvCxnSpPr>
        <p:spPr bwMode="auto">
          <a:xfrm>
            <a:off x="5095568" y="4021507"/>
            <a:ext cx="412536" cy="1352372"/>
          </a:xfrm>
          <a:prstGeom prst="straightConnector1">
            <a:avLst/>
          </a:prstGeom>
          <a:noFill/>
          <a:ln w="25400" cap="flat" cmpd="sng" algn="ctr">
            <a:solidFill>
              <a:srgbClr val="FF0000"/>
            </a:solidFill>
            <a:prstDash val="solid"/>
            <a:round/>
            <a:headEnd type="none" w="med" len="med"/>
            <a:tailEnd type="triangle"/>
          </a:ln>
          <a:effectLst/>
        </p:spPr>
      </p:cxnSp>
      <p:pic>
        <p:nvPicPr>
          <p:cNvPr id="21" name="図 20" descr="テーブル が含まれている画像&#10;&#10;自動的に生成された説明">
            <a:extLst>
              <a:ext uri="{FF2B5EF4-FFF2-40B4-BE49-F238E27FC236}">
                <a16:creationId xmlns:a16="http://schemas.microsoft.com/office/drawing/2014/main" id="{C7CF194D-63A6-46F2-A4EC-A459E9F86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5153274"/>
            <a:ext cx="1501140" cy="388620"/>
          </a:xfrm>
          <a:prstGeom prst="rect">
            <a:avLst/>
          </a:prstGeom>
        </p:spPr>
      </p:pic>
      <p:sp>
        <p:nvSpPr>
          <p:cNvPr id="22" name="AutoShape 8">
            <a:extLst>
              <a:ext uri="{FF2B5EF4-FFF2-40B4-BE49-F238E27FC236}">
                <a16:creationId xmlns:a16="http://schemas.microsoft.com/office/drawing/2014/main" id="{8B03CF24-0A16-4433-A5DD-08FD15CE2A68}"/>
              </a:ext>
            </a:extLst>
          </p:cNvPr>
          <p:cNvSpPr>
            <a:spLocks noChangeArrowheads="1"/>
          </p:cNvSpPr>
          <p:nvPr/>
        </p:nvSpPr>
        <p:spPr bwMode="auto">
          <a:xfrm>
            <a:off x="5508104" y="5159693"/>
            <a:ext cx="1501140" cy="398443"/>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23" name="Text Box 24">
            <a:extLst>
              <a:ext uri="{FF2B5EF4-FFF2-40B4-BE49-F238E27FC236}">
                <a16:creationId xmlns:a16="http://schemas.microsoft.com/office/drawing/2014/main" id="{4C34D3D5-C673-4EF1-B3B8-9CA6888E8E57}"/>
              </a:ext>
            </a:extLst>
          </p:cNvPr>
          <p:cNvSpPr txBox="1">
            <a:spLocks noChangeArrowheads="1"/>
          </p:cNvSpPr>
          <p:nvPr/>
        </p:nvSpPr>
        <p:spPr bwMode="auto">
          <a:xfrm>
            <a:off x="234953" y="1625662"/>
            <a:ext cx="1456727"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クラスを開始する</a:t>
            </a:r>
          </a:p>
        </p:txBody>
      </p:sp>
      <p:sp>
        <p:nvSpPr>
          <p:cNvPr id="24" name="Text Box 24">
            <a:extLst>
              <a:ext uri="{FF2B5EF4-FFF2-40B4-BE49-F238E27FC236}">
                <a16:creationId xmlns:a16="http://schemas.microsoft.com/office/drawing/2014/main" id="{B6ED34DB-9D4F-4ED4-B799-1935D65ED643}"/>
              </a:ext>
            </a:extLst>
          </p:cNvPr>
          <p:cNvSpPr txBox="1">
            <a:spLocks noChangeArrowheads="1"/>
          </p:cNvSpPr>
          <p:nvPr/>
        </p:nvSpPr>
        <p:spPr bwMode="auto">
          <a:xfrm>
            <a:off x="234953" y="4016441"/>
            <a:ext cx="1456727"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クラスを終了する</a:t>
            </a:r>
          </a:p>
        </p:txBody>
      </p:sp>
      <p:sp>
        <p:nvSpPr>
          <p:cNvPr id="25" name="Text Box 6">
            <a:extLst>
              <a:ext uri="{FF2B5EF4-FFF2-40B4-BE49-F238E27FC236}">
                <a16:creationId xmlns:a16="http://schemas.microsoft.com/office/drawing/2014/main" id="{FE41B1D2-FD42-4F4D-B409-05F109685E40}"/>
              </a:ext>
            </a:extLst>
          </p:cNvPr>
          <p:cNvSpPr txBox="1">
            <a:spLocks noChangeArrowheads="1"/>
          </p:cNvSpPr>
          <p:nvPr/>
        </p:nvSpPr>
        <p:spPr bwMode="auto">
          <a:xfrm>
            <a:off x="48196" y="4476740"/>
            <a:ext cx="4841104" cy="546945"/>
          </a:xfrm>
          <a:prstGeom prst="rect">
            <a:avLst/>
          </a:prstGeom>
          <a:noFill/>
          <a:ln w="9525">
            <a:noFill/>
            <a:miter lim="800000"/>
            <a:headEnd/>
            <a:tailEnd/>
          </a:ln>
        </p:spPr>
        <p:txBody>
          <a:bodyPr wrap="square">
            <a:spAutoFit/>
          </a:bodyPr>
          <a:lstStyle/>
          <a:p>
            <a:pPr marL="342900" indent="-342900" eaLnBrk="1" hangingPunct="1">
              <a:spcBef>
                <a:spcPct val="50000"/>
              </a:spcBef>
              <a:buFont typeface="+mj-lt"/>
              <a:buAutoNum type="arabicPeriod" startAt="2"/>
              <a:tabLst>
                <a:tab pos="292098" algn="l"/>
              </a:tabLst>
            </a:pPr>
            <a:r>
              <a:rPr lang="ja-JP" altLang="en-US" sz="1292" b="0" dirty="0">
                <a:solidFill>
                  <a:srgbClr val="000000"/>
                </a:solidFill>
                <a:latin typeface="+mn-lt"/>
              </a:rPr>
              <a:t>三線　ボタンから［クラス終了］をクリックします。　</a:t>
            </a:r>
            <a:endParaRPr lang="en-US" altLang="ja-JP" sz="1292" b="0" dirty="0">
              <a:solidFill>
                <a:srgbClr val="000000"/>
              </a:solidFill>
              <a:latin typeface="+mn-lt"/>
            </a:endParaRPr>
          </a:p>
          <a:p>
            <a:pPr marL="342900" indent="-342900" eaLnBrk="1" hangingPunct="1">
              <a:spcBef>
                <a:spcPct val="50000"/>
              </a:spcBef>
              <a:buAutoNum type="arabicDbPeriod"/>
              <a:tabLst>
                <a:tab pos="292098" algn="l"/>
              </a:tabLst>
            </a:pPr>
            <a:endParaRPr lang="en-US" altLang="ja-JP" sz="1108" b="0" dirty="0">
              <a:solidFill>
                <a:srgbClr val="000000"/>
              </a:solidFill>
              <a:latin typeface="+mn-lt"/>
            </a:endParaRPr>
          </a:p>
        </p:txBody>
      </p:sp>
      <p:pic>
        <p:nvPicPr>
          <p:cNvPr id="27" name="図 26">
            <a:extLst>
              <a:ext uri="{FF2B5EF4-FFF2-40B4-BE49-F238E27FC236}">
                <a16:creationId xmlns:a16="http://schemas.microsoft.com/office/drawing/2014/main" id="{3A6FE204-3614-4981-82E5-CBD8D0008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4476740"/>
            <a:ext cx="339466" cy="288032"/>
          </a:xfrm>
          <a:prstGeom prst="rect">
            <a:avLst/>
          </a:prstGeom>
        </p:spPr>
      </p:pic>
      <p:sp>
        <p:nvSpPr>
          <p:cNvPr id="28" name="AutoShape 19">
            <a:extLst>
              <a:ext uri="{FF2B5EF4-FFF2-40B4-BE49-F238E27FC236}">
                <a16:creationId xmlns:a16="http://schemas.microsoft.com/office/drawing/2014/main" id="{B0CD8612-D898-4F8D-9140-22D6875E6FA9}"/>
              </a:ext>
            </a:extLst>
          </p:cNvPr>
          <p:cNvSpPr>
            <a:spLocks noChangeArrowheads="1"/>
          </p:cNvSpPr>
          <p:nvPr/>
        </p:nvSpPr>
        <p:spPr bwMode="auto">
          <a:xfrm>
            <a:off x="5061486" y="5190143"/>
            <a:ext cx="317500" cy="337542"/>
          </a:xfrm>
          <a:prstGeom prst="roundRect">
            <a:avLst>
              <a:gd name="adj" fmla="val 16667"/>
            </a:avLst>
          </a:prstGeom>
          <a:solidFill>
            <a:srgbClr val="FF3300"/>
          </a:solidFill>
          <a:ln w="19050">
            <a:noFill/>
            <a:round/>
            <a:headEnd/>
            <a:tailEnd/>
          </a:ln>
        </p:spPr>
        <p:txBody>
          <a:bodyPr>
            <a:spAutoFit/>
          </a:bodyPr>
          <a:lstStyle/>
          <a:p>
            <a:pPr algn="ctr" eaLnBrk="1" hangingPunct="1">
              <a:spcBef>
                <a:spcPct val="50000"/>
              </a:spcBef>
            </a:pPr>
            <a:r>
              <a:rPr lang="ja-JP" altLang="en-US" sz="1400" dirty="0">
                <a:solidFill>
                  <a:schemeClr val="bg1"/>
                </a:solidFill>
                <a:latin typeface="+mn-lt"/>
              </a:rPr>
              <a:t>２</a:t>
            </a:r>
          </a:p>
        </p:txBody>
      </p:sp>
    </p:spTree>
    <p:extLst>
      <p:ext uri="{BB962C8B-B14F-4D97-AF65-F5344CB8AC3E}">
        <p14:creationId xmlns:p14="http://schemas.microsoft.com/office/powerpoint/2010/main" val="111304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CC550F67-2A51-463B-9584-B226F12571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7417" y="1359796"/>
            <a:ext cx="7405461" cy="4724778"/>
          </a:xfrm>
          <a:prstGeom prst="rect">
            <a:avLst/>
          </a:prstGeom>
          <a:solidFill>
            <a:srgbClr val="FFC000"/>
          </a:solidFill>
          <a:ln>
            <a:solidFill>
              <a:srgbClr val="FFC000"/>
            </a:solidFill>
          </a:ln>
        </p:spPr>
      </p:pic>
      <p:sp>
        <p:nvSpPr>
          <p:cNvPr id="10243" name="Rectangle 2"/>
          <p:cNvSpPr>
            <a:spLocks noGrp="1" noChangeArrowheads="1"/>
          </p:cNvSpPr>
          <p:nvPr>
            <p:ph type="title"/>
          </p:nvPr>
        </p:nvSpPr>
        <p:spPr>
          <a:xfrm>
            <a:off x="0" y="65780"/>
            <a:ext cx="6629400" cy="476250"/>
          </a:xfrm>
        </p:spPr>
        <p:txBody>
          <a:bodyPr/>
          <a:lstStyle/>
          <a:p>
            <a:pPr eaLnBrk="1" hangingPunct="1"/>
            <a:r>
              <a:rPr lang="ja-JP" altLang="en-US" sz="3200" u="sng" dirty="0">
                <a:latin typeface="+mn-lt"/>
              </a:rPr>
              <a:t>クラス画面表示</a:t>
            </a:r>
          </a:p>
        </p:txBody>
      </p:sp>
      <p:sp>
        <p:nvSpPr>
          <p:cNvPr id="10246" name="AutoShape 42"/>
          <p:cNvSpPr>
            <a:spLocks noChangeArrowheads="1"/>
          </p:cNvSpPr>
          <p:nvPr/>
        </p:nvSpPr>
        <p:spPr bwMode="auto">
          <a:xfrm>
            <a:off x="901477" y="1893557"/>
            <a:ext cx="7270923" cy="3335643"/>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a:latin typeface="+mn-lt"/>
            </a:endParaRPr>
          </a:p>
        </p:txBody>
      </p:sp>
      <p:sp>
        <p:nvSpPr>
          <p:cNvPr id="10248" name="AutoShape 44"/>
          <p:cNvSpPr>
            <a:spLocks noChangeArrowheads="1"/>
          </p:cNvSpPr>
          <p:nvPr/>
        </p:nvSpPr>
        <p:spPr bwMode="auto">
          <a:xfrm>
            <a:off x="7267951" y="1312680"/>
            <a:ext cx="435648" cy="510667"/>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dirty="0">
              <a:latin typeface="+mn-lt"/>
            </a:endParaRPr>
          </a:p>
        </p:txBody>
      </p:sp>
      <p:sp>
        <p:nvSpPr>
          <p:cNvPr id="10249" name="AutoShape 45"/>
          <p:cNvSpPr>
            <a:spLocks noChangeArrowheads="1"/>
          </p:cNvSpPr>
          <p:nvPr/>
        </p:nvSpPr>
        <p:spPr bwMode="auto">
          <a:xfrm>
            <a:off x="2159397" y="4639233"/>
            <a:ext cx="324371" cy="296941"/>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a:latin typeface="+mn-lt"/>
            </a:endParaRPr>
          </a:p>
        </p:txBody>
      </p:sp>
      <p:sp>
        <p:nvSpPr>
          <p:cNvPr id="10262" name="Text Box 57"/>
          <p:cNvSpPr txBox="1">
            <a:spLocks noChangeArrowheads="1"/>
          </p:cNvSpPr>
          <p:nvPr/>
        </p:nvSpPr>
        <p:spPr bwMode="auto">
          <a:xfrm>
            <a:off x="7494301" y="3450661"/>
            <a:ext cx="1260475" cy="296941"/>
          </a:xfrm>
          <a:prstGeom prst="rect">
            <a:avLst/>
          </a:prstGeom>
          <a:solidFill>
            <a:srgbClr val="333399"/>
          </a:solidFill>
          <a:ln w="9525" algn="ctr">
            <a:solidFill>
              <a:srgbClr val="333399"/>
            </a:solidFill>
            <a:miter lim="800000"/>
            <a:headEnd/>
            <a:tailEnd/>
          </a:ln>
        </p:spPr>
        <p:txBody>
          <a:bodyPr>
            <a:spAutoFit/>
          </a:bodyPr>
          <a:lstStyle/>
          <a:p>
            <a:pPr algn="ctr" eaLnBrk="1" hangingPunct="1">
              <a:lnSpc>
                <a:spcPct val="90000"/>
              </a:lnSpc>
            </a:pPr>
            <a:r>
              <a:rPr lang="ja-JP" altLang="en-US" sz="1477" dirty="0">
                <a:solidFill>
                  <a:schemeClr val="bg1"/>
                </a:solidFill>
                <a:latin typeface="+mn-lt"/>
              </a:rPr>
              <a:t>クラス表示</a:t>
            </a:r>
          </a:p>
        </p:txBody>
      </p:sp>
      <p:sp>
        <p:nvSpPr>
          <p:cNvPr id="28" name="AutoShape 45">
            <a:extLst>
              <a:ext uri="{FF2B5EF4-FFF2-40B4-BE49-F238E27FC236}">
                <a16:creationId xmlns:a16="http://schemas.microsoft.com/office/drawing/2014/main" id="{A852AB41-C8E5-4E09-B11A-08BA978FB6C8}"/>
              </a:ext>
            </a:extLst>
          </p:cNvPr>
          <p:cNvSpPr>
            <a:spLocks noChangeArrowheads="1"/>
          </p:cNvSpPr>
          <p:nvPr/>
        </p:nvSpPr>
        <p:spPr bwMode="auto">
          <a:xfrm>
            <a:off x="4374752" y="4627769"/>
            <a:ext cx="324371" cy="296941"/>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a:latin typeface="+mn-lt"/>
            </a:endParaRPr>
          </a:p>
        </p:txBody>
      </p:sp>
      <p:sp>
        <p:nvSpPr>
          <p:cNvPr id="30" name="AutoShape 44">
            <a:extLst>
              <a:ext uri="{FF2B5EF4-FFF2-40B4-BE49-F238E27FC236}">
                <a16:creationId xmlns:a16="http://schemas.microsoft.com/office/drawing/2014/main" id="{EC812B0B-1292-4F69-A313-720B2BFCF10A}"/>
              </a:ext>
            </a:extLst>
          </p:cNvPr>
          <p:cNvSpPr>
            <a:spLocks noChangeArrowheads="1"/>
          </p:cNvSpPr>
          <p:nvPr/>
        </p:nvSpPr>
        <p:spPr bwMode="auto">
          <a:xfrm>
            <a:off x="7748332" y="1307177"/>
            <a:ext cx="409591" cy="514073"/>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dirty="0">
              <a:latin typeface="+mn-lt"/>
            </a:endParaRPr>
          </a:p>
        </p:txBody>
      </p:sp>
      <p:sp>
        <p:nvSpPr>
          <p:cNvPr id="33" name="吹き出し: 四角形 32">
            <a:extLst>
              <a:ext uri="{FF2B5EF4-FFF2-40B4-BE49-F238E27FC236}">
                <a16:creationId xmlns:a16="http://schemas.microsoft.com/office/drawing/2014/main" id="{730F590C-8175-4CA7-AA53-A7CB3725DADE}"/>
              </a:ext>
            </a:extLst>
          </p:cNvPr>
          <p:cNvSpPr/>
          <p:nvPr/>
        </p:nvSpPr>
        <p:spPr bwMode="auto">
          <a:xfrm>
            <a:off x="4571999" y="5152421"/>
            <a:ext cx="2251737" cy="311941"/>
          </a:xfrm>
          <a:prstGeom prst="wedgeRectCallout">
            <a:avLst>
              <a:gd name="adj1" fmla="val -42732"/>
              <a:gd name="adj2" fmla="val -170919"/>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en-US" altLang="ja-JP" sz="1477" dirty="0">
                <a:solidFill>
                  <a:schemeClr val="bg1"/>
                </a:solidFill>
                <a:latin typeface="+mn-lt"/>
              </a:rPr>
              <a:t>Google</a:t>
            </a:r>
            <a:r>
              <a:rPr lang="ja-JP" altLang="en-US" sz="1477" dirty="0">
                <a:solidFill>
                  <a:schemeClr val="bg1"/>
                </a:solidFill>
                <a:latin typeface="+mn-lt"/>
              </a:rPr>
              <a:t> </a:t>
            </a:r>
            <a:r>
              <a:rPr lang="en-US" altLang="ja-JP" sz="1477" dirty="0">
                <a:solidFill>
                  <a:schemeClr val="bg1"/>
                </a:solidFill>
                <a:latin typeface="+mn-lt"/>
              </a:rPr>
              <a:t>Cloud</a:t>
            </a:r>
            <a:r>
              <a:rPr lang="ja-JP" altLang="en-US" sz="1477" dirty="0">
                <a:solidFill>
                  <a:schemeClr val="bg1"/>
                </a:solidFill>
                <a:latin typeface="+mn-lt"/>
              </a:rPr>
              <a:t>を開きます</a:t>
            </a:r>
          </a:p>
        </p:txBody>
      </p:sp>
      <p:sp>
        <p:nvSpPr>
          <p:cNvPr id="34" name="吹き出し: 四角形 33">
            <a:extLst>
              <a:ext uri="{FF2B5EF4-FFF2-40B4-BE49-F238E27FC236}">
                <a16:creationId xmlns:a16="http://schemas.microsoft.com/office/drawing/2014/main" id="{C5403DDB-BF7A-4DED-A487-5E4E8F861F26}"/>
              </a:ext>
            </a:extLst>
          </p:cNvPr>
          <p:cNvSpPr/>
          <p:nvPr/>
        </p:nvSpPr>
        <p:spPr bwMode="auto">
          <a:xfrm>
            <a:off x="4031225" y="1126194"/>
            <a:ext cx="2902060" cy="311941"/>
          </a:xfrm>
          <a:prstGeom prst="wedgeRectCallout">
            <a:avLst>
              <a:gd name="adj1" fmla="val 60146"/>
              <a:gd name="adj2" fmla="val 115700"/>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lnSpc>
                <a:spcPct val="90000"/>
              </a:lnSpc>
            </a:pPr>
            <a:r>
              <a:rPr lang="en-US" altLang="ja-JP" sz="1477" dirty="0">
                <a:solidFill>
                  <a:schemeClr val="bg1"/>
                </a:solidFill>
                <a:latin typeface="+mn-lt"/>
              </a:rPr>
              <a:t>Google</a:t>
            </a:r>
            <a:r>
              <a:rPr lang="ja-JP" altLang="en-US" sz="1477" dirty="0">
                <a:solidFill>
                  <a:schemeClr val="bg1"/>
                </a:solidFill>
                <a:latin typeface="+mn-lt"/>
              </a:rPr>
              <a:t> </a:t>
            </a:r>
            <a:r>
              <a:rPr lang="en-US" altLang="ja-JP" sz="1477" dirty="0">
                <a:solidFill>
                  <a:schemeClr val="bg1"/>
                </a:solidFill>
                <a:latin typeface="+mn-lt"/>
              </a:rPr>
              <a:t>Classroom</a:t>
            </a:r>
            <a:r>
              <a:rPr lang="ja-JP" altLang="en-US" sz="1477" dirty="0">
                <a:solidFill>
                  <a:schemeClr val="bg1"/>
                </a:solidFill>
                <a:latin typeface="+mn-lt"/>
              </a:rPr>
              <a:t>と同期します</a:t>
            </a:r>
          </a:p>
        </p:txBody>
      </p:sp>
      <p:sp>
        <p:nvSpPr>
          <p:cNvPr id="35" name="吹き出し: 四角形 34">
            <a:extLst>
              <a:ext uri="{FF2B5EF4-FFF2-40B4-BE49-F238E27FC236}">
                <a16:creationId xmlns:a16="http://schemas.microsoft.com/office/drawing/2014/main" id="{B3354C22-B60E-4F3A-90B5-5BEE7D64255A}"/>
              </a:ext>
            </a:extLst>
          </p:cNvPr>
          <p:cNvSpPr/>
          <p:nvPr/>
        </p:nvSpPr>
        <p:spPr bwMode="auto">
          <a:xfrm>
            <a:off x="6012160" y="626370"/>
            <a:ext cx="2502132" cy="311941"/>
          </a:xfrm>
          <a:prstGeom prst="wedgeRectCallout">
            <a:avLst>
              <a:gd name="adj1" fmla="val 33816"/>
              <a:gd name="adj2" fmla="val 166628"/>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ja-JP" altLang="en-US" sz="1477" dirty="0">
                <a:solidFill>
                  <a:schemeClr val="bg1"/>
                </a:solidFill>
                <a:latin typeface="+mn-lt"/>
              </a:rPr>
              <a:t>ログアウトすることができます</a:t>
            </a:r>
          </a:p>
        </p:txBody>
      </p:sp>
      <p:sp>
        <p:nvSpPr>
          <p:cNvPr id="36" name="AutoShape 44">
            <a:extLst>
              <a:ext uri="{FF2B5EF4-FFF2-40B4-BE49-F238E27FC236}">
                <a16:creationId xmlns:a16="http://schemas.microsoft.com/office/drawing/2014/main" id="{9EB353D6-8CAF-4CAF-A58D-237E30A31F74}"/>
              </a:ext>
            </a:extLst>
          </p:cNvPr>
          <p:cNvSpPr>
            <a:spLocks noChangeArrowheads="1"/>
          </p:cNvSpPr>
          <p:nvPr/>
        </p:nvSpPr>
        <p:spPr bwMode="auto">
          <a:xfrm>
            <a:off x="801756" y="1383420"/>
            <a:ext cx="435648" cy="422126"/>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dirty="0">
              <a:latin typeface="+mn-lt"/>
            </a:endParaRPr>
          </a:p>
        </p:txBody>
      </p:sp>
      <p:sp>
        <p:nvSpPr>
          <p:cNvPr id="37" name="吹き出し: 四角形 36">
            <a:extLst>
              <a:ext uri="{FF2B5EF4-FFF2-40B4-BE49-F238E27FC236}">
                <a16:creationId xmlns:a16="http://schemas.microsoft.com/office/drawing/2014/main" id="{37C6ADEC-D842-4BE5-A5BD-5274A4254577}"/>
              </a:ext>
            </a:extLst>
          </p:cNvPr>
          <p:cNvSpPr/>
          <p:nvPr/>
        </p:nvSpPr>
        <p:spPr bwMode="auto">
          <a:xfrm>
            <a:off x="750875" y="716776"/>
            <a:ext cx="2596989" cy="311941"/>
          </a:xfrm>
          <a:prstGeom prst="wedgeRectCallout">
            <a:avLst>
              <a:gd name="adj1" fmla="val -35335"/>
              <a:gd name="adj2" fmla="val 136427"/>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lnSpc>
                <a:spcPct val="90000"/>
              </a:lnSpc>
            </a:pPr>
            <a:r>
              <a:rPr lang="ja-JP" altLang="en-US" sz="1477" dirty="0">
                <a:solidFill>
                  <a:schemeClr val="bg1"/>
                </a:solidFill>
                <a:latin typeface="+mn-lt"/>
              </a:rPr>
              <a:t>設定画面を開くことができます</a:t>
            </a:r>
          </a:p>
        </p:txBody>
      </p:sp>
      <p:sp>
        <p:nvSpPr>
          <p:cNvPr id="38" name="吹き出し: 四角形 37">
            <a:extLst>
              <a:ext uri="{FF2B5EF4-FFF2-40B4-BE49-F238E27FC236}">
                <a16:creationId xmlns:a16="http://schemas.microsoft.com/office/drawing/2014/main" id="{5B6CCA5D-2DFD-4278-8103-AF8FD4F4FB63}"/>
              </a:ext>
            </a:extLst>
          </p:cNvPr>
          <p:cNvSpPr/>
          <p:nvPr/>
        </p:nvSpPr>
        <p:spPr bwMode="auto">
          <a:xfrm>
            <a:off x="1015408" y="6154784"/>
            <a:ext cx="4466847" cy="311941"/>
          </a:xfrm>
          <a:prstGeom prst="wedgeRectCallout">
            <a:avLst>
              <a:gd name="adj1" fmla="val -43622"/>
              <a:gd name="adj2" fmla="val -133019"/>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lnSpc>
                <a:spcPct val="90000"/>
              </a:lnSpc>
            </a:pPr>
            <a:r>
              <a:rPr lang="en-US" altLang="ja-JP" sz="1477" dirty="0" err="1">
                <a:solidFill>
                  <a:schemeClr val="bg1"/>
                </a:solidFill>
                <a:latin typeface="+mn-lt"/>
              </a:rPr>
              <a:t>InterCLASS</a:t>
            </a:r>
            <a:r>
              <a:rPr lang="en-US" altLang="ja-JP" sz="1477" dirty="0">
                <a:solidFill>
                  <a:schemeClr val="bg1"/>
                </a:solidFill>
                <a:latin typeface="+mn-lt"/>
              </a:rPr>
              <a:t> Cloud User Guide</a:t>
            </a:r>
            <a:r>
              <a:rPr lang="ja-JP" altLang="en-US" sz="1477" dirty="0">
                <a:solidFill>
                  <a:schemeClr val="bg1"/>
                </a:solidFill>
                <a:latin typeface="+mn-lt"/>
              </a:rPr>
              <a:t>ページに移動します</a:t>
            </a:r>
          </a:p>
        </p:txBody>
      </p:sp>
      <p:sp>
        <p:nvSpPr>
          <p:cNvPr id="39" name="AutoShape 44">
            <a:extLst>
              <a:ext uri="{FF2B5EF4-FFF2-40B4-BE49-F238E27FC236}">
                <a16:creationId xmlns:a16="http://schemas.microsoft.com/office/drawing/2014/main" id="{68C80A91-D4B0-4CCF-A1EE-8218621FDE39}"/>
              </a:ext>
            </a:extLst>
          </p:cNvPr>
          <p:cNvSpPr>
            <a:spLocks noChangeArrowheads="1"/>
          </p:cNvSpPr>
          <p:nvPr/>
        </p:nvSpPr>
        <p:spPr bwMode="auto">
          <a:xfrm>
            <a:off x="891122" y="5474580"/>
            <a:ext cx="435648" cy="422126"/>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dirty="0">
              <a:latin typeface="+mn-lt"/>
            </a:endParaRPr>
          </a:p>
        </p:txBody>
      </p:sp>
      <p:sp>
        <p:nvSpPr>
          <p:cNvPr id="20" name="吹き出し: 四角形 19">
            <a:extLst>
              <a:ext uri="{FF2B5EF4-FFF2-40B4-BE49-F238E27FC236}">
                <a16:creationId xmlns:a16="http://schemas.microsoft.com/office/drawing/2014/main" id="{F9A5BC3A-93CD-4F97-A546-1CD5DA99C9E7}"/>
              </a:ext>
            </a:extLst>
          </p:cNvPr>
          <p:cNvSpPr/>
          <p:nvPr/>
        </p:nvSpPr>
        <p:spPr bwMode="auto">
          <a:xfrm>
            <a:off x="5679657" y="6133259"/>
            <a:ext cx="2816256" cy="311941"/>
          </a:xfrm>
          <a:prstGeom prst="wedgeRectCallout">
            <a:avLst>
              <a:gd name="adj1" fmla="val 25994"/>
              <a:gd name="adj2" fmla="val -119621"/>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ja-JP" altLang="en-US" sz="1477" dirty="0">
                <a:solidFill>
                  <a:schemeClr val="bg1"/>
                </a:solidFill>
                <a:latin typeface="+mn-lt"/>
              </a:rPr>
              <a:t>デスクトップモニターモード切り替え</a:t>
            </a:r>
          </a:p>
        </p:txBody>
      </p:sp>
      <p:sp>
        <p:nvSpPr>
          <p:cNvPr id="21" name="AutoShape 44">
            <a:extLst>
              <a:ext uri="{FF2B5EF4-FFF2-40B4-BE49-F238E27FC236}">
                <a16:creationId xmlns:a16="http://schemas.microsoft.com/office/drawing/2014/main" id="{9D1BB0C7-E407-43BF-8515-278703119ED0}"/>
              </a:ext>
            </a:extLst>
          </p:cNvPr>
          <p:cNvSpPr>
            <a:spLocks noChangeArrowheads="1"/>
          </p:cNvSpPr>
          <p:nvPr/>
        </p:nvSpPr>
        <p:spPr bwMode="auto">
          <a:xfrm>
            <a:off x="7601202" y="5493363"/>
            <a:ext cx="435648" cy="422126"/>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dirty="0">
              <a:latin typeface="+mn-lt"/>
            </a:endParaRPr>
          </a:p>
        </p:txBody>
      </p:sp>
      <p:sp>
        <p:nvSpPr>
          <p:cNvPr id="22" name="AutoShape 45">
            <a:extLst>
              <a:ext uri="{FF2B5EF4-FFF2-40B4-BE49-F238E27FC236}">
                <a16:creationId xmlns:a16="http://schemas.microsoft.com/office/drawing/2014/main" id="{A275B9A8-0807-459D-845B-5A15DCA9E9B8}"/>
              </a:ext>
            </a:extLst>
          </p:cNvPr>
          <p:cNvSpPr>
            <a:spLocks noChangeArrowheads="1"/>
          </p:cNvSpPr>
          <p:nvPr/>
        </p:nvSpPr>
        <p:spPr bwMode="auto">
          <a:xfrm>
            <a:off x="4592442" y="3104674"/>
            <a:ext cx="324371" cy="296941"/>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a:latin typeface="+mn-lt"/>
            </a:endParaRPr>
          </a:p>
        </p:txBody>
      </p:sp>
      <p:sp>
        <p:nvSpPr>
          <p:cNvPr id="23" name="吹き出し: 四角形 22">
            <a:extLst>
              <a:ext uri="{FF2B5EF4-FFF2-40B4-BE49-F238E27FC236}">
                <a16:creationId xmlns:a16="http://schemas.microsoft.com/office/drawing/2014/main" id="{3A313F86-AAC9-47D2-97AA-0DADBD4EAC12}"/>
              </a:ext>
            </a:extLst>
          </p:cNvPr>
          <p:cNvSpPr/>
          <p:nvPr/>
        </p:nvSpPr>
        <p:spPr bwMode="auto">
          <a:xfrm>
            <a:off x="4754627" y="3747602"/>
            <a:ext cx="2251737" cy="311941"/>
          </a:xfrm>
          <a:prstGeom prst="wedgeRectCallout">
            <a:avLst>
              <a:gd name="adj1" fmla="val -42732"/>
              <a:gd name="adj2" fmla="val -170919"/>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ja-JP" altLang="en-US" sz="1477" dirty="0">
                <a:solidFill>
                  <a:schemeClr val="bg1"/>
                </a:solidFill>
                <a:latin typeface="+mn-lt"/>
              </a:rPr>
              <a:t>クラス設定などができます</a:t>
            </a:r>
          </a:p>
        </p:txBody>
      </p:sp>
      <p:sp>
        <p:nvSpPr>
          <p:cNvPr id="2" name="吹き出し: 四角形 1">
            <a:extLst>
              <a:ext uri="{FF2B5EF4-FFF2-40B4-BE49-F238E27FC236}">
                <a16:creationId xmlns:a16="http://schemas.microsoft.com/office/drawing/2014/main" id="{741B6551-4B10-4D4E-9523-CAB199161FCB}"/>
              </a:ext>
            </a:extLst>
          </p:cNvPr>
          <p:cNvSpPr/>
          <p:nvPr/>
        </p:nvSpPr>
        <p:spPr bwMode="auto">
          <a:xfrm>
            <a:off x="1400544" y="5317211"/>
            <a:ext cx="2737445" cy="311941"/>
          </a:xfrm>
          <a:prstGeom prst="wedgeRectCallout">
            <a:avLst>
              <a:gd name="adj1" fmla="val -23675"/>
              <a:gd name="adj2" fmla="val -176100"/>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just" eaLnBrk="1" hangingPunct="1">
              <a:lnSpc>
                <a:spcPct val="90000"/>
              </a:lnSpc>
            </a:pPr>
            <a:r>
              <a:rPr lang="en-US" altLang="ja-JP" sz="1477" dirty="0">
                <a:solidFill>
                  <a:schemeClr val="bg1"/>
                </a:solidFill>
                <a:latin typeface="+mn-lt"/>
              </a:rPr>
              <a:t>Google</a:t>
            </a:r>
            <a:r>
              <a:rPr lang="ja-JP" altLang="en-US" sz="1477" dirty="0">
                <a:solidFill>
                  <a:schemeClr val="bg1"/>
                </a:solidFill>
                <a:latin typeface="+mn-lt"/>
              </a:rPr>
              <a:t> </a:t>
            </a:r>
            <a:r>
              <a:rPr lang="en-US" altLang="ja-JP" sz="1477" dirty="0">
                <a:solidFill>
                  <a:schemeClr val="bg1"/>
                </a:solidFill>
                <a:latin typeface="+mn-lt"/>
              </a:rPr>
              <a:t>Classroom</a:t>
            </a:r>
            <a:r>
              <a:rPr lang="ja-JP" altLang="en-US" sz="1477" dirty="0">
                <a:solidFill>
                  <a:schemeClr val="bg1"/>
                </a:solidFill>
                <a:latin typeface="+mn-lt"/>
              </a:rPr>
              <a:t>を開きます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144" y="1115622"/>
            <a:ext cx="7915760" cy="5050355"/>
          </a:xfrm>
          <a:prstGeom prst="rect">
            <a:avLst/>
          </a:prstGeom>
          <a:noFill/>
          <a:ln w="9525">
            <a:solidFill>
              <a:schemeClr val="bg1">
                <a:lumMod val="65000"/>
              </a:schemeClr>
            </a:solidFill>
            <a:miter lim="800000"/>
            <a:headEnd/>
            <a:tailEnd/>
          </a:ln>
        </p:spPr>
      </p:pic>
      <p:sp>
        <p:nvSpPr>
          <p:cNvPr id="10243" name="Rectangle 2"/>
          <p:cNvSpPr>
            <a:spLocks noGrp="1" noChangeArrowheads="1"/>
          </p:cNvSpPr>
          <p:nvPr>
            <p:ph type="title"/>
          </p:nvPr>
        </p:nvSpPr>
        <p:spPr>
          <a:xfrm>
            <a:off x="0" y="65780"/>
            <a:ext cx="6629400" cy="476250"/>
          </a:xfrm>
        </p:spPr>
        <p:txBody>
          <a:bodyPr/>
          <a:lstStyle/>
          <a:p>
            <a:pPr eaLnBrk="1" hangingPunct="1"/>
            <a:r>
              <a:rPr lang="ja-JP" altLang="en-US" sz="3200" u="sng" dirty="0">
                <a:latin typeface="+mn-lt"/>
              </a:rPr>
              <a:t>画面表示</a:t>
            </a:r>
          </a:p>
        </p:txBody>
      </p:sp>
      <p:sp>
        <p:nvSpPr>
          <p:cNvPr id="10246" name="AutoShape 42"/>
          <p:cNvSpPr>
            <a:spLocks noChangeArrowheads="1"/>
          </p:cNvSpPr>
          <p:nvPr/>
        </p:nvSpPr>
        <p:spPr bwMode="auto">
          <a:xfrm>
            <a:off x="1250229" y="1074126"/>
            <a:ext cx="1451791" cy="338437"/>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a:latin typeface="+mn-lt"/>
            </a:endParaRPr>
          </a:p>
        </p:txBody>
      </p:sp>
      <p:sp>
        <p:nvSpPr>
          <p:cNvPr id="10248" name="AutoShape 44"/>
          <p:cNvSpPr>
            <a:spLocks noChangeArrowheads="1"/>
          </p:cNvSpPr>
          <p:nvPr/>
        </p:nvSpPr>
        <p:spPr bwMode="auto">
          <a:xfrm>
            <a:off x="4854637" y="1075845"/>
            <a:ext cx="3384376" cy="546223"/>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dirty="0">
              <a:latin typeface="+mn-lt"/>
            </a:endParaRPr>
          </a:p>
        </p:txBody>
      </p:sp>
      <p:sp>
        <p:nvSpPr>
          <p:cNvPr id="10260" name="AutoShape 56"/>
          <p:cNvSpPr>
            <a:spLocks noChangeArrowheads="1"/>
          </p:cNvSpPr>
          <p:nvPr/>
        </p:nvSpPr>
        <p:spPr bwMode="auto">
          <a:xfrm>
            <a:off x="825024" y="1907854"/>
            <a:ext cx="7920880" cy="3170475"/>
          </a:xfrm>
          <a:prstGeom prst="roundRect">
            <a:avLst>
              <a:gd name="adj" fmla="val 5500"/>
            </a:avLst>
          </a:prstGeom>
          <a:noFill/>
          <a:ln w="38100" algn="ctr">
            <a:solidFill>
              <a:srgbClr val="000066"/>
            </a:solidFill>
            <a:prstDash val="sysDot"/>
            <a:round/>
            <a:headEnd/>
            <a:tailEnd/>
          </a:ln>
        </p:spPr>
        <p:txBody>
          <a:bodyPr wrap="none" anchor="ctr"/>
          <a:lstStyle/>
          <a:p>
            <a:pPr algn="ctr" eaLnBrk="1" hangingPunct="1">
              <a:lnSpc>
                <a:spcPct val="90000"/>
              </a:lnSpc>
            </a:pPr>
            <a:endParaRPr lang="ja-JP" altLang="en-US">
              <a:latin typeface="+mn-lt"/>
            </a:endParaRPr>
          </a:p>
        </p:txBody>
      </p:sp>
      <p:sp>
        <p:nvSpPr>
          <p:cNvPr id="10262" name="Text Box 57"/>
          <p:cNvSpPr txBox="1">
            <a:spLocks noChangeArrowheads="1"/>
          </p:cNvSpPr>
          <p:nvPr/>
        </p:nvSpPr>
        <p:spPr bwMode="auto">
          <a:xfrm>
            <a:off x="3821829" y="4293096"/>
            <a:ext cx="1500342" cy="296941"/>
          </a:xfrm>
          <a:prstGeom prst="rect">
            <a:avLst/>
          </a:prstGeom>
          <a:solidFill>
            <a:srgbClr val="333399"/>
          </a:solidFill>
          <a:ln w="9525" algn="ctr">
            <a:solidFill>
              <a:srgbClr val="333399"/>
            </a:solidFill>
            <a:miter lim="800000"/>
            <a:headEnd/>
            <a:tailEnd/>
          </a:ln>
        </p:spPr>
        <p:txBody>
          <a:bodyPr wrap="square">
            <a:spAutoFit/>
          </a:bodyPr>
          <a:lstStyle/>
          <a:p>
            <a:pPr algn="ctr" eaLnBrk="1" hangingPunct="1">
              <a:lnSpc>
                <a:spcPct val="90000"/>
              </a:lnSpc>
            </a:pPr>
            <a:r>
              <a:rPr lang="ja-JP" altLang="en-US" sz="1477" dirty="0">
                <a:solidFill>
                  <a:schemeClr val="bg1"/>
                </a:solidFill>
                <a:latin typeface="+mn-lt"/>
              </a:rPr>
              <a:t>学習者アイコン</a:t>
            </a:r>
          </a:p>
        </p:txBody>
      </p:sp>
      <p:sp>
        <p:nvSpPr>
          <p:cNvPr id="30" name="AutoShape 44">
            <a:extLst>
              <a:ext uri="{FF2B5EF4-FFF2-40B4-BE49-F238E27FC236}">
                <a16:creationId xmlns:a16="http://schemas.microsoft.com/office/drawing/2014/main" id="{EC812B0B-1292-4F69-A313-720B2BFCF10A}"/>
              </a:ext>
            </a:extLst>
          </p:cNvPr>
          <p:cNvSpPr>
            <a:spLocks noChangeArrowheads="1"/>
          </p:cNvSpPr>
          <p:nvPr/>
        </p:nvSpPr>
        <p:spPr bwMode="auto">
          <a:xfrm>
            <a:off x="7632689" y="5651921"/>
            <a:ext cx="1055178" cy="260568"/>
          </a:xfrm>
          <a:prstGeom prst="roundRect">
            <a:avLst>
              <a:gd name="adj" fmla="val 13236"/>
            </a:avLst>
          </a:prstGeom>
          <a:noFill/>
          <a:ln w="38100" algn="ctr">
            <a:solidFill>
              <a:srgbClr val="FF3300"/>
            </a:solidFill>
            <a:prstDash val="sysDot"/>
            <a:round/>
            <a:headEnd/>
            <a:tailEnd/>
          </a:ln>
        </p:spPr>
        <p:txBody>
          <a:bodyPr wrap="none" anchor="ctr"/>
          <a:lstStyle/>
          <a:p>
            <a:pPr algn="ctr" eaLnBrk="1" hangingPunct="1">
              <a:lnSpc>
                <a:spcPct val="90000"/>
              </a:lnSpc>
            </a:pPr>
            <a:endParaRPr lang="ja-JP" altLang="en-US" dirty="0">
              <a:latin typeface="+mn-lt"/>
            </a:endParaRPr>
          </a:p>
        </p:txBody>
      </p:sp>
      <p:sp>
        <p:nvSpPr>
          <p:cNvPr id="31" name="Text Box 57">
            <a:extLst>
              <a:ext uri="{FF2B5EF4-FFF2-40B4-BE49-F238E27FC236}">
                <a16:creationId xmlns:a16="http://schemas.microsoft.com/office/drawing/2014/main" id="{13AD4653-DB25-4D4F-9BE3-089A51983C82}"/>
              </a:ext>
            </a:extLst>
          </p:cNvPr>
          <p:cNvSpPr txBox="1">
            <a:spLocks noChangeArrowheads="1"/>
          </p:cNvSpPr>
          <p:nvPr/>
        </p:nvSpPr>
        <p:spPr bwMode="auto">
          <a:xfrm>
            <a:off x="1467367" y="707023"/>
            <a:ext cx="1017513" cy="296941"/>
          </a:xfrm>
          <a:prstGeom prst="rect">
            <a:avLst/>
          </a:prstGeom>
          <a:solidFill>
            <a:srgbClr val="333399"/>
          </a:solidFill>
          <a:ln w="9525" algn="ctr">
            <a:solidFill>
              <a:srgbClr val="333399"/>
            </a:solidFill>
            <a:miter lim="800000"/>
            <a:headEnd/>
            <a:tailEnd/>
          </a:ln>
        </p:spPr>
        <p:txBody>
          <a:bodyPr wrap="square">
            <a:spAutoFit/>
          </a:bodyPr>
          <a:lstStyle/>
          <a:p>
            <a:pPr algn="ctr" eaLnBrk="1" hangingPunct="1">
              <a:lnSpc>
                <a:spcPct val="90000"/>
              </a:lnSpc>
            </a:pPr>
            <a:r>
              <a:rPr lang="ja-JP" altLang="en-US" sz="1477" dirty="0">
                <a:solidFill>
                  <a:schemeClr val="bg1"/>
                </a:solidFill>
                <a:latin typeface="+mn-lt"/>
              </a:rPr>
              <a:t>クラス名</a:t>
            </a:r>
          </a:p>
        </p:txBody>
      </p:sp>
      <p:sp>
        <p:nvSpPr>
          <p:cNvPr id="32" name="吹き出し: 四角形 31">
            <a:extLst>
              <a:ext uri="{FF2B5EF4-FFF2-40B4-BE49-F238E27FC236}">
                <a16:creationId xmlns:a16="http://schemas.microsoft.com/office/drawing/2014/main" id="{974CD8E3-8F09-4633-95BB-73291F8041CD}"/>
              </a:ext>
            </a:extLst>
          </p:cNvPr>
          <p:cNvSpPr/>
          <p:nvPr/>
        </p:nvSpPr>
        <p:spPr bwMode="auto">
          <a:xfrm>
            <a:off x="4499992" y="692023"/>
            <a:ext cx="1152128" cy="311941"/>
          </a:xfrm>
          <a:prstGeom prst="wedgeRectCallout">
            <a:avLst>
              <a:gd name="adj1" fmla="val 28637"/>
              <a:gd name="adj2" fmla="val 124583"/>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lnSpc>
                <a:spcPct val="90000"/>
              </a:lnSpc>
            </a:pPr>
            <a:r>
              <a:rPr lang="ja-JP" altLang="en-US" sz="1477" dirty="0">
                <a:solidFill>
                  <a:schemeClr val="bg1"/>
                </a:solidFill>
                <a:latin typeface="+mn-lt"/>
              </a:rPr>
              <a:t>機能ボタン</a:t>
            </a:r>
          </a:p>
        </p:txBody>
      </p:sp>
      <p:sp>
        <p:nvSpPr>
          <p:cNvPr id="33" name="吹き出し: 四角形 32">
            <a:extLst>
              <a:ext uri="{FF2B5EF4-FFF2-40B4-BE49-F238E27FC236}">
                <a16:creationId xmlns:a16="http://schemas.microsoft.com/office/drawing/2014/main" id="{723C985C-C5F7-4A6B-9EF6-2FC95E204416}"/>
              </a:ext>
            </a:extLst>
          </p:cNvPr>
          <p:cNvSpPr/>
          <p:nvPr/>
        </p:nvSpPr>
        <p:spPr bwMode="auto">
          <a:xfrm>
            <a:off x="6660884" y="6244164"/>
            <a:ext cx="1511299" cy="311941"/>
          </a:xfrm>
          <a:prstGeom prst="wedgeRectCallout">
            <a:avLst>
              <a:gd name="adj1" fmla="val 25430"/>
              <a:gd name="adj2" fmla="val -147823"/>
            </a:avLst>
          </a:prstGeom>
          <a:solidFill>
            <a:srgbClr val="FFC000"/>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lnSpc>
                <a:spcPct val="90000"/>
              </a:lnSpc>
            </a:pPr>
            <a:r>
              <a:rPr lang="ja-JP" altLang="en-US" sz="1477" dirty="0">
                <a:solidFill>
                  <a:schemeClr val="bg1"/>
                </a:solidFill>
                <a:latin typeface="+mn-lt"/>
              </a:rPr>
              <a:t>アイコン表示切替</a:t>
            </a:r>
          </a:p>
        </p:txBody>
      </p:sp>
    </p:spTree>
    <p:extLst>
      <p:ext uri="{BB962C8B-B14F-4D97-AF65-F5344CB8AC3E}">
        <p14:creationId xmlns:p14="http://schemas.microsoft.com/office/powerpoint/2010/main" val="109224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5">
            <a:extLst>
              <a:ext uri="{FF2B5EF4-FFF2-40B4-BE49-F238E27FC236}">
                <a16:creationId xmlns:a16="http://schemas.microsoft.com/office/drawing/2014/main" id="{F66676E6-A103-4B95-8537-41463CE7E0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91688" y="3624676"/>
            <a:ext cx="3831599" cy="2444609"/>
          </a:xfrm>
          <a:prstGeom prst="rect">
            <a:avLst/>
          </a:prstGeom>
          <a:noFill/>
          <a:ln w="9525">
            <a:solidFill>
              <a:schemeClr val="bg1">
                <a:lumMod val="65000"/>
              </a:schemeClr>
            </a:solidFill>
            <a:miter lim="800000"/>
            <a:headEnd/>
            <a:tailEnd/>
          </a:ln>
        </p:spPr>
      </p:pic>
      <p:pic>
        <p:nvPicPr>
          <p:cNvPr id="34" name="Picture 25">
            <a:extLst>
              <a:ext uri="{FF2B5EF4-FFF2-40B4-BE49-F238E27FC236}">
                <a16:creationId xmlns:a16="http://schemas.microsoft.com/office/drawing/2014/main" id="{ECAA776E-8FA8-406F-B0C8-EC09D2A926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96791" y="909869"/>
            <a:ext cx="3831599" cy="2444609"/>
          </a:xfrm>
          <a:prstGeom prst="rect">
            <a:avLst/>
          </a:prstGeom>
          <a:noFill/>
          <a:ln w="9525">
            <a:solidFill>
              <a:schemeClr val="bg1">
                <a:lumMod val="65000"/>
              </a:schemeClr>
            </a:solidFill>
            <a:miter lim="800000"/>
            <a:headEnd/>
            <a:tailEnd/>
          </a:ln>
        </p:spPr>
      </p:pic>
      <p:sp>
        <p:nvSpPr>
          <p:cNvPr id="11269" name="Rectangle 2"/>
          <p:cNvSpPr>
            <a:spLocks noGrp="1" noChangeArrowheads="1"/>
          </p:cNvSpPr>
          <p:nvPr>
            <p:ph type="title"/>
          </p:nvPr>
        </p:nvSpPr>
        <p:spPr>
          <a:xfrm>
            <a:off x="2" y="75499"/>
            <a:ext cx="6948488" cy="457200"/>
          </a:xfrm>
        </p:spPr>
        <p:txBody>
          <a:bodyPr/>
          <a:lstStyle/>
          <a:p>
            <a:pPr eaLnBrk="1" hangingPunct="1"/>
            <a:r>
              <a:rPr lang="ja-JP" altLang="en-US" sz="3200" u="sng" dirty="0">
                <a:latin typeface="+mn-lt"/>
              </a:rPr>
              <a:t>操作手順の基本</a:t>
            </a:r>
          </a:p>
        </p:txBody>
      </p:sp>
      <p:sp>
        <p:nvSpPr>
          <p:cNvPr id="11274" name="Text Box 24"/>
          <p:cNvSpPr txBox="1">
            <a:spLocks noChangeArrowheads="1"/>
          </p:cNvSpPr>
          <p:nvPr/>
        </p:nvSpPr>
        <p:spPr bwMode="auto">
          <a:xfrm>
            <a:off x="133407" y="799389"/>
            <a:ext cx="2074965"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参加者全員を対象とする</a:t>
            </a:r>
          </a:p>
        </p:txBody>
      </p:sp>
      <p:sp>
        <p:nvSpPr>
          <p:cNvPr id="32" name="AutoShape 8">
            <a:extLst>
              <a:ext uri="{FF2B5EF4-FFF2-40B4-BE49-F238E27FC236}">
                <a16:creationId xmlns:a16="http://schemas.microsoft.com/office/drawing/2014/main" id="{D2659368-589B-4D9F-8CAB-574D7A28344D}"/>
              </a:ext>
            </a:extLst>
          </p:cNvPr>
          <p:cNvSpPr>
            <a:spLocks noChangeArrowheads="1"/>
          </p:cNvSpPr>
          <p:nvPr/>
        </p:nvSpPr>
        <p:spPr bwMode="auto">
          <a:xfrm>
            <a:off x="4959228" y="3983231"/>
            <a:ext cx="1861923" cy="745723"/>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33" name="Text Box 24">
            <a:extLst>
              <a:ext uri="{FF2B5EF4-FFF2-40B4-BE49-F238E27FC236}">
                <a16:creationId xmlns:a16="http://schemas.microsoft.com/office/drawing/2014/main" id="{71ABD1DF-BD77-4F38-9CD6-43E4A09B7483}"/>
              </a:ext>
            </a:extLst>
          </p:cNvPr>
          <p:cNvSpPr txBox="1">
            <a:spLocks noChangeArrowheads="1"/>
          </p:cNvSpPr>
          <p:nvPr/>
        </p:nvSpPr>
        <p:spPr bwMode="auto">
          <a:xfrm>
            <a:off x="133407" y="2558439"/>
            <a:ext cx="2074966" cy="291170"/>
          </a:xfrm>
          <a:prstGeom prst="rect">
            <a:avLst/>
          </a:prstGeom>
          <a:solidFill>
            <a:srgbClr val="333399"/>
          </a:solidFill>
          <a:ln w="25400">
            <a:solidFill>
              <a:srgbClr val="333399"/>
            </a:solidFill>
            <a:miter lim="800000"/>
            <a:headEnd/>
            <a:tailEnd type="none" w="lg" len="lg"/>
          </a:ln>
        </p:spPr>
        <p:txBody>
          <a:bodyPr wrap="square">
            <a:spAutoFit/>
          </a:bodyPr>
          <a:lstStyle/>
          <a:p>
            <a:pPr algn="ctr" eaLnBrk="1" hangingPunct="1">
              <a:spcBef>
                <a:spcPct val="50000"/>
              </a:spcBef>
            </a:pPr>
            <a:r>
              <a:rPr lang="ja-JP" altLang="en-US" sz="1292" dirty="0">
                <a:solidFill>
                  <a:schemeClr val="bg1"/>
                </a:solidFill>
                <a:latin typeface="+mn-lt"/>
              </a:rPr>
              <a:t>参加者の一部を対象とする</a:t>
            </a:r>
          </a:p>
        </p:txBody>
      </p:sp>
      <p:sp>
        <p:nvSpPr>
          <p:cNvPr id="35" name="Text Box 7">
            <a:extLst>
              <a:ext uri="{FF2B5EF4-FFF2-40B4-BE49-F238E27FC236}">
                <a16:creationId xmlns:a16="http://schemas.microsoft.com/office/drawing/2014/main" id="{D0A65708-FECA-4C33-A2DC-9B025C30357F}"/>
              </a:ext>
            </a:extLst>
          </p:cNvPr>
          <p:cNvSpPr txBox="1">
            <a:spLocks noChangeArrowheads="1"/>
          </p:cNvSpPr>
          <p:nvPr/>
        </p:nvSpPr>
        <p:spPr bwMode="auto">
          <a:xfrm>
            <a:off x="35496" y="996582"/>
            <a:ext cx="4883746" cy="837345"/>
          </a:xfrm>
          <a:prstGeom prst="rect">
            <a:avLst/>
          </a:prstGeom>
          <a:noFill/>
          <a:ln w="25400">
            <a:noFill/>
            <a:miter lim="800000"/>
            <a:headEnd/>
            <a:tailEnd type="none" w="lg" len="lg"/>
          </a:ln>
        </p:spPr>
        <p:txBody>
          <a:bodyPr wrap="square">
            <a:spAutoFit/>
          </a:bodyPr>
          <a:lstStyle/>
          <a:p>
            <a:pPr eaLnBrk="1" hangingPunct="1">
              <a:lnSpc>
                <a:spcPts val="1000"/>
              </a:lnSpc>
              <a:spcBef>
                <a:spcPct val="50000"/>
              </a:spcBef>
              <a:tabLst>
                <a:tab pos="266698" algn="l"/>
              </a:tabLst>
              <a:defRPr/>
            </a:pPr>
            <a:endParaRPr lang="ja-JP" altLang="en-US" sz="1200" b="0" dirty="0">
              <a:solidFill>
                <a:schemeClr val="tx1"/>
              </a:solidFill>
              <a:latin typeface="+mn-lt"/>
            </a:endParaRPr>
          </a:p>
          <a:p>
            <a:pPr eaLnBrk="1" hangingPunct="1">
              <a:tabLst>
                <a:tab pos="266698" algn="l"/>
              </a:tabLst>
              <a:defRPr/>
            </a:pPr>
            <a:r>
              <a:rPr lang="ja-JP" altLang="en-US" sz="1292" b="0" dirty="0">
                <a:solidFill>
                  <a:srgbClr val="000000"/>
                </a:solidFill>
                <a:latin typeface="+mn-lt"/>
              </a:rPr>
              <a:t>（学習者アイコンを選択せずに）　機能ボタンをクリック</a:t>
            </a:r>
            <a:endParaRPr lang="en-US" altLang="ja-JP" sz="1292" b="0" dirty="0">
              <a:solidFill>
                <a:srgbClr val="000000"/>
              </a:solidFill>
              <a:latin typeface="+mn-lt"/>
            </a:endParaRPr>
          </a:p>
          <a:p>
            <a:pPr eaLnBrk="1" hangingPunct="1">
              <a:spcBef>
                <a:spcPts val="554"/>
              </a:spcBef>
              <a:tabLst>
                <a:tab pos="265242" algn="l"/>
                <a:tab pos="493847" algn="l"/>
              </a:tabLst>
              <a:defRPr/>
            </a:pPr>
            <a:r>
              <a:rPr lang="en-US" altLang="ja-JP" sz="1108" b="0" dirty="0">
                <a:solidFill>
                  <a:srgbClr val="000000"/>
                </a:solidFill>
                <a:latin typeface="+mn-lt"/>
              </a:rPr>
              <a:t>	</a:t>
            </a:r>
            <a:r>
              <a:rPr lang="ja-JP" altLang="en-US" sz="1108" b="0" dirty="0">
                <a:solidFill>
                  <a:srgbClr val="000000"/>
                </a:solidFill>
                <a:latin typeface="+mn-lt"/>
              </a:rPr>
              <a:t>⇒	参加者全員を対象として機能を実行します。</a:t>
            </a:r>
            <a:endParaRPr lang="en-US" altLang="ja-JP" sz="1108" b="0" dirty="0">
              <a:solidFill>
                <a:srgbClr val="000000"/>
              </a:solidFill>
              <a:latin typeface="+mn-lt"/>
            </a:endParaRPr>
          </a:p>
          <a:p>
            <a:pPr eaLnBrk="1" hangingPunct="1">
              <a:tabLst>
                <a:tab pos="265242" algn="l"/>
                <a:tab pos="493847" algn="l"/>
              </a:tabLst>
              <a:defRPr/>
            </a:pPr>
            <a:r>
              <a:rPr lang="en-US" altLang="ja-JP" sz="1108" b="0" dirty="0">
                <a:solidFill>
                  <a:srgbClr val="000000"/>
                </a:solidFill>
                <a:latin typeface="+mn-lt"/>
              </a:rPr>
              <a:t>		</a:t>
            </a:r>
            <a:r>
              <a:rPr lang="ja-JP" altLang="en-US" sz="1108" b="0" dirty="0">
                <a:solidFill>
                  <a:srgbClr val="000000"/>
                </a:solidFill>
                <a:latin typeface="+mn-lt"/>
              </a:rPr>
              <a:t>（対象者が１人の機能を除く）</a:t>
            </a:r>
          </a:p>
        </p:txBody>
      </p:sp>
      <p:sp>
        <p:nvSpPr>
          <p:cNvPr id="15" name="Text Box 7">
            <a:extLst>
              <a:ext uri="{FF2B5EF4-FFF2-40B4-BE49-F238E27FC236}">
                <a16:creationId xmlns:a16="http://schemas.microsoft.com/office/drawing/2014/main" id="{13429BB0-B48F-4C8B-B982-4F4F931E5EAE}"/>
              </a:ext>
            </a:extLst>
          </p:cNvPr>
          <p:cNvSpPr txBox="1">
            <a:spLocks noChangeArrowheads="1"/>
          </p:cNvSpPr>
          <p:nvPr/>
        </p:nvSpPr>
        <p:spPr bwMode="auto">
          <a:xfrm>
            <a:off x="116321" y="2858889"/>
            <a:ext cx="4684339" cy="765787"/>
          </a:xfrm>
          <a:prstGeom prst="rect">
            <a:avLst/>
          </a:prstGeom>
          <a:noFill/>
          <a:ln w="25400">
            <a:noFill/>
            <a:miter lim="800000"/>
            <a:headEnd/>
            <a:tailEnd type="none" w="lg" len="lg"/>
          </a:ln>
        </p:spPr>
        <p:txBody>
          <a:bodyPr wrap="square">
            <a:spAutoFit/>
          </a:bodyPr>
          <a:lstStyle/>
          <a:p>
            <a:pPr eaLnBrk="1" hangingPunct="1">
              <a:tabLst>
                <a:tab pos="266698" algn="l"/>
              </a:tabLst>
              <a:defRPr/>
            </a:pPr>
            <a:r>
              <a:rPr lang="ja-JP" altLang="en-US" sz="1292" b="0" dirty="0">
                <a:solidFill>
                  <a:srgbClr val="000000"/>
                </a:solidFill>
                <a:latin typeface="+mn-lt"/>
              </a:rPr>
              <a:t>１．対象となる座席アイコンを選択</a:t>
            </a:r>
            <a:endParaRPr lang="en-US" altLang="ja-JP" sz="1292" b="0" dirty="0">
              <a:solidFill>
                <a:srgbClr val="000000"/>
              </a:solidFill>
              <a:latin typeface="+mn-lt"/>
            </a:endParaRPr>
          </a:p>
          <a:p>
            <a:pPr eaLnBrk="1" hangingPunct="1">
              <a:tabLst>
                <a:tab pos="266698" algn="l"/>
              </a:tabLst>
              <a:defRPr/>
            </a:pPr>
            <a:r>
              <a:rPr lang="ja-JP" altLang="en-US" sz="1292" b="0" dirty="0">
                <a:solidFill>
                  <a:srgbClr val="000000"/>
                </a:solidFill>
                <a:latin typeface="+mn-lt"/>
              </a:rPr>
              <a:t>２．機能ボタンをクリック</a:t>
            </a:r>
            <a:endParaRPr lang="en-US" altLang="ja-JP" sz="1292" b="0" dirty="0">
              <a:solidFill>
                <a:srgbClr val="000000"/>
              </a:solidFill>
              <a:latin typeface="+mn-lt"/>
            </a:endParaRPr>
          </a:p>
          <a:p>
            <a:pPr eaLnBrk="1" hangingPunct="1">
              <a:spcBef>
                <a:spcPts val="554"/>
              </a:spcBef>
              <a:tabLst>
                <a:tab pos="265242" algn="l"/>
                <a:tab pos="493847" algn="l"/>
              </a:tabLst>
              <a:defRPr/>
            </a:pPr>
            <a:r>
              <a:rPr lang="en-US" altLang="ja-JP" sz="1292" b="0" dirty="0">
                <a:solidFill>
                  <a:srgbClr val="000000"/>
                </a:solidFill>
                <a:latin typeface="+mn-lt"/>
              </a:rPr>
              <a:t>	</a:t>
            </a:r>
            <a:r>
              <a:rPr lang="ja-JP" altLang="en-US" sz="1108" b="0" dirty="0">
                <a:solidFill>
                  <a:srgbClr val="000000"/>
                </a:solidFill>
                <a:latin typeface="+mn-lt"/>
              </a:rPr>
              <a:t>⇒	選択した学習者を対象として機能を実行します。</a:t>
            </a:r>
            <a:endParaRPr lang="en-US" altLang="ja-JP" sz="1108" b="0" dirty="0">
              <a:solidFill>
                <a:srgbClr val="000000"/>
              </a:solidFill>
              <a:latin typeface="+mn-lt"/>
            </a:endParaRPr>
          </a:p>
        </p:txBody>
      </p:sp>
      <p:sp>
        <p:nvSpPr>
          <p:cNvPr id="21" name="AutoShape 3">
            <a:extLst>
              <a:ext uri="{FF2B5EF4-FFF2-40B4-BE49-F238E27FC236}">
                <a16:creationId xmlns:a16="http://schemas.microsoft.com/office/drawing/2014/main" id="{96CB7C46-2A4A-4913-AF8E-A0244B31DB62}"/>
              </a:ext>
            </a:extLst>
          </p:cNvPr>
          <p:cNvSpPr>
            <a:spLocks noChangeArrowheads="1"/>
          </p:cNvSpPr>
          <p:nvPr/>
        </p:nvSpPr>
        <p:spPr bwMode="auto">
          <a:xfrm>
            <a:off x="97714" y="3857517"/>
            <a:ext cx="4636477" cy="2176494"/>
          </a:xfrm>
          <a:prstGeom prst="roundRect">
            <a:avLst>
              <a:gd name="adj" fmla="val 7306"/>
            </a:avLst>
          </a:prstGeom>
          <a:noFill/>
          <a:ln w="31750">
            <a:solidFill>
              <a:schemeClr val="tx1"/>
            </a:solidFill>
            <a:prstDash val="sysDot"/>
            <a:round/>
            <a:headEnd/>
            <a:tailEnd/>
          </a:ln>
        </p:spPr>
        <p:txBody>
          <a:bodyPr wrap="none" anchor="ct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endParaRPr lang="ja-JP" altLang="en-US" sz="923">
              <a:latin typeface="+mn-lt"/>
            </a:endParaRPr>
          </a:p>
        </p:txBody>
      </p:sp>
      <p:sp>
        <p:nvSpPr>
          <p:cNvPr id="22" name="Text Box 11">
            <a:extLst>
              <a:ext uri="{FF2B5EF4-FFF2-40B4-BE49-F238E27FC236}">
                <a16:creationId xmlns:a16="http://schemas.microsoft.com/office/drawing/2014/main" id="{D28F36D3-290D-4B12-97EA-46961DC80416}"/>
              </a:ext>
            </a:extLst>
          </p:cNvPr>
          <p:cNvSpPr txBox="1">
            <a:spLocks noChangeArrowheads="1"/>
          </p:cNvSpPr>
          <p:nvPr/>
        </p:nvSpPr>
        <p:spPr bwMode="auto">
          <a:xfrm>
            <a:off x="347241" y="3688411"/>
            <a:ext cx="1861131" cy="319639"/>
          </a:xfrm>
          <a:prstGeom prst="rect">
            <a:avLst/>
          </a:prstGeom>
          <a:solidFill>
            <a:schemeClr val="bg1"/>
          </a:solidFill>
          <a:ln w="9525">
            <a:noFill/>
            <a:miter lim="800000"/>
            <a:headEnd/>
            <a:tailEnd/>
          </a:ln>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ctr">
              <a:spcBef>
                <a:spcPct val="50000"/>
              </a:spcBef>
            </a:pPr>
            <a:r>
              <a:rPr lang="ja-JP" altLang="en-US" sz="1477" dirty="0">
                <a:latin typeface="+mn-lt"/>
              </a:rPr>
              <a:t>座席アイコンの選択</a:t>
            </a:r>
          </a:p>
        </p:txBody>
      </p:sp>
      <p:sp>
        <p:nvSpPr>
          <p:cNvPr id="23" name="Text Box 7">
            <a:extLst>
              <a:ext uri="{FF2B5EF4-FFF2-40B4-BE49-F238E27FC236}">
                <a16:creationId xmlns:a16="http://schemas.microsoft.com/office/drawing/2014/main" id="{919A0AD3-79BE-497C-AEDA-E6AB0705925C}"/>
              </a:ext>
            </a:extLst>
          </p:cNvPr>
          <p:cNvSpPr txBox="1">
            <a:spLocks noChangeArrowheads="1"/>
          </p:cNvSpPr>
          <p:nvPr/>
        </p:nvSpPr>
        <p:spPr bwMode="auto">
          <a:xfrm>
            <a:off x="214304" y="3983232"/>
            <a:ext cx="4392081" cy="490006"/>
          </a:xfrm>
          <a:prstGeom prst="rect">
            <a:avLst/>
          </a:prstGeom>
          <a:noFill/>
          <a:ln w="25400">
            <a:noFill/>
            <a:miter lim="800000"/>
            <a:headEnd/>
            <a:tailEnd type="none" w="lg" len="lg"/>
          </a:ln>
        </p:spPr>
        <p:txBody>
          <a:bodyPr wrap="square">
            <a:spAutoFit/>
          </a:bodyPr>
          <a:lstStyle/>
          <a:p>
            <a:pPr eaLnBrk="1" hangingPunct="1">
              <a:tabLst>
                <a:tab pos="266698" algn="l"/>
              </a:tabLst>
              <a:defRPr/>
            </a:pPr>
            <a:r>
              <a:rPr lang="ja-JP" altLang="en-US" sz="1292" b="0" dirty="0">
                <a:solidFill>
                  <a:srgbClr val="000000"/>
                </a:solidFill>
                <a:latin typeface="+mn-lt"/>
              </a:rPr>
              <a:t>選択方法は</a:t>
            </a:r>
            <a:r>
              <a:rPr lang="en-US" altLang="ja-JP" sz="1292" b="0" dirty="0">
                <a:solidFill>
                  <a:srgbClr val="000000"/>
                </a:solidFill>
                <a:latin typeface="+mn-lt"/>
              </a:rPr>
              <a:t>Windows</a:t>
            </a:r>
            <a:r>
              <a:rPr lang="ja-JP" altLang="en-US" sz="1292" b="0" dirty="0">
                <a:solidFill>
                  <a:srgbClr val="000000"/>
                </a:solidFill>
                <a:latin typeface="+mn-lt"/>
              </a:rPr>
              <a:t> と同じです。選択状態の学習者アイコンには青い色がつきます。</a:t>
            </a:r>
            <a:endParaRPr lang="en-US" altLang="ja-JP" sz="1292" b="0" dirty="0">
              <a:solidFill>
                <a:srgbClr val="000000"/>
              </a:solidFill>
              <a:latin typeface="+mn-lt"/>
            </a:endParaRPr>
          </a:p>
        </p:txBody>
      </p:sp>
      <p:sp>
        <p:nvSpPr>
          <p:cNvPr id="24" name="Text Box 7">
            <a:extLst>
              <a:ext uri="{FF2B5EF4-FFF2-40B4-BE49-F238E27FC236}">
                <a16:creationId xmlns:a16="http://schemas.microsoft.com/office/drawing/2014/main" id="{1512DF25-4D88-49F3-9D00-3AA1F7BBA7E1}"/>
              </a:ext>
            </a:extLst>
          </p:cNvPr>
          <p:cNvSpPr txBox="1">
            <a:spLocks noChangeArrowheads="1"/>
          </p:cNvSpPr>
          <p:nvPr/>
        </p:nvSpPr>
        <p:spPr bwMode="auto">
          <a:xfrm>
            <a:off x="109333" y="4477325"/>
            <a:ext cx="1322966" cy="490006"/>
          </a:xfrm>
          <a:prstGeom prst="rect">
            <a:avLst/>
          </a:prstGeom>
          <a:noFill/>
          <a:ln w="25400">
            <a:noFill/>
            <a:miter lim="800000"/>
            <a:headEnd/>
            <a:tailEnd type="none" w="lg" len="lg"/>
          </a:ln>
        </p:spPr>
        <p:txBody>
          <a:bodyPr wrap="square">
            <a:spAutoFit/>
          </a:bodyPr>
          <a:lstStyle/>
          <a:p>
            <a:pPr algn="ctr" eaLnBrk="1" hangingPunct="1">
              <a:tabLst>
                <a:tab pos="266698" algn="l"/>
              </a:tabLst>
              <a:defRPr/>
            </a:pPr>
            <a:r>
              <a:rPr lang="ja-JP" altLang="en-US" sz="1292" b="0" dirty="0">
                <a:solidFill>
                  <a:srgbClr val="000000"/>
                </a:solidFill>
                <a:latin typeface="+mn-lt"/>
              </a:rPr>
              <a:t>アイコンの上でクリック</a:t>
            </a:r>
            <a:endParaRPr lang="en-US" altLang="ja-JP" sz="1292" b="0" dirty="0">
              <a:solidFill>
                <a:srgbClr val="000000"/>
              </a:solidFill>
              <a:latin typeface="+mn-lt"/>
            </a:endParaRPr>
          </a:p>
        </p:txBody>
      </p:sp>
      <p:sp>
        <p:nvSpPr>
          <p:cNvPr id="26" name="Text Box 7">
            <a:extLst>
              <a:ext uri="{FF2B5EF4-FFF2-40B4-BE49-F238E27FC236}">
                <a16:creationId xmlns:a16="http://schemas.microsoft.com/office/drawing/2014/main" id="{C5EF692C-072B-49BE-9D06-4398B04BBEC6}"/>
              </a:ext>
            </a:extLst>
          </p:cNvPr>
          <p:cNvSpPr txBox="1">
            <a:spLocks noChangeArrowheads="1"/>
          </p:cNvSpPr>
          <p:nvPr/>
        </p:nvSpPr>
        <p:spPr bwMode="auto">
          <a:xfrm>
            <a:off x="2973278" y="4455352"/>
            <a:ext cx="1822854" cy="490006"/>
          </a:xfrm>
          <a:prstGeom prst="rect">
            <a:avLst/>
          </a:prstGeom>
          <a:noFill/>
          <a:ln w="25400">
            <a:noFill/>
            <a:miter lim="800000"/>
            <a:headEnd/>
            <a:tailEnd type="none" w="lg" len="lg"/>
          </a:ln>
        </p:spPr>
        <p:txBody>
          <a:bodyPr wrap="square">
            <a:spAutoFit/>
          </a:bodyPr>
          <a:lstStyle/>
          <a:p>
            <a:pPr algn="ctr" eaLnBrk="1" hangingPunct="1">
              <a:tabLst>
                <a:tab pos="266698" algn="l"/>
              </a:tabLst>
              <a:defRPr/>
            </a:pPr>
            <a:r>
              <a:rPr lang="ja-JP" altLang="en-US" sz="1292" b="0" dirty="0">
                <a:solidFill>
                  <a:srgbClr val="000000"/>
                </a:solidFill>
                <a:latin typeface="+mn-lt"/>
              </a:rPr>
              <a:t>［</a:t>
            </a:r>
            <a:r>
              <a:rPr lang="en-US" altLang="ja-JP" sz="1292" b="0" dirty="0">
                <a:solidFill>
                  <a:srgbClr val="000000"/>
                </a:solidFill>
                <a:latin typeface="+mn-lt"/>
              </a:rPr>
              <a:t>Ctrl</a:t>
            </a:r>
            <a:r>
              <a:rPr lang="ja-JP" altLang="en-US" sz="1292" b="0" dirty="0">
                <a:solidFill>
                  <a:srgbClr val="000000"/>
                </a:solidFill>
                <a:latin typeface="+mn-lt"/>
              </a:rPr>
              <a:t>］キーを押しながらとびとびにクリック</a:t>
            </a:r>
            <a:endParaRPr lang="en-US" altLang="ja-JP" sz="1292" b="0" dirty="0">
              <a:solidFill>
                <a:srgbClr val="000000"/>
              </a:solidFill>
              <a:latin typeface="+mn-lt"/>
            </a:endParaRPr>
          </a:p>
        </p:txBody>
      </p:sp>
      <p:pic>
        <p:nvPicPr>
          <p:cNvPr id="8" name="図 7">
            <a:extLst>
              <a:ext uri="{FF2B5EF4-FFF2-40B4-BE49-F238E27FC236}">
                <a16:creationId xmlns:a16="http://schemas.microsoft.com/office/drawing/2014/main" id="{0FA2B955-7064-40A2-B1B4-A2EA12D577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2541" y="4966305"/>
            <a:ext cx="1145106" cy="924152"/>
          </a:xfrm>
          <a:prstGeom prst="rect">
            <a:avLst/>
          </a:prstGeom>
        </p:spPr>
      </p:pic>
      <p:pic>
        <p:nvPicPr>
          <p:cNvPr id="12" name="図 11">
            <a:extLst>
              <a:ext uri="{FF2B5EF4-FFF2-40B4-BE49-F238E27FC236}">
                <a16:creationId xmlns:a16="http://schemas.microsoft.com/office/drawing/2014/main" id="{893612D0-BA87-4A67-8BB6-FBDF50DB13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06593" y="4957158"/>
            <a:ext cx="1149857" cy="927986"/>
          </a:xfrm>
          <a:prstGeom prst="rect">
            <a:avLst/>
          </a:prstGeom>
        </p:spPr>
      </p:pic>
      <p:pic>
        <p:nvPicPr>
          <p:cNvPr id="14" name="グラフィックス 13" descr="チェックマーク">
            <a:extLst>
              <a:ext uri="{FF2B5EF4-FFF2-40B4-BE49-F238E27FC236}">
                <a16:creationId xmlns:a16="http://schemas.microsoft.com/office/drawing/2014/main" id="{05F49659-7D01-4D7E-8668-C2B59BEAAD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6384" y="5073277"/>
            <a:ext cx="254756" cy="254756"/>
          </a:xfrm>
          <a:prstGeom prst="rect">
            <a:avLst/>
          </a:prstGeom>
        </p:spPr>
      </p:pic>
      <p:pic>
        <p:nvPicPr>
          <p:cNvPr id="37" name="グラフィックス 36" descr="チェックマーク">
            <a:extLst>
              <a:ext uri="{FF2B5EF4-FFF2-40B4-BE49-F238E27FC236}">
                <a16:creationId xmlns:a16="http://schemas.microsoft.com/office/drawing/2014/main" id="{50E40447-7932-4380-AAB1-54A7E7EBAE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5204" y="5073277"/>
            <a:ext cx="254756" cy="254756"/>
          </a:xfrm>
          <a:prstGeom prst="rect">
            <a:avLst/>
          </a:prstGeom>
        </p:spPr>
      </p:pic>
      <p:pic>
        <p:nvPicPr>
          <p:cNvPr id="38" name="グラフィックス 37" descr="チェックマーク">
            <a:extLst>
              <a:ext uri="{FF2B5EF4-FFF2-40B4-BE49-F238E27FC236}">
                <a16:creationId xmlns:a16="http://schemas.microsoft.com/office/drawing/2014/main" id="{71A5F1F7-128F-4563-A503-B3E7019513E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8454" y="5505344"/>
            <a:ext cx="254756" cy="254756"/>
          </a:xfrm>
          <a:prstGeom prst="rect">
            <a:avLst/>
          </a:prstGeom>
        </p:spPr>
      </p:pic>
      <p:sp>
        <p:nvSpPr>
          <p:cNvPr id="43" name="AutoShape 8">
            <a:extLst>
              <a:ext uri="{FF2B5EF4-FFF2-40B4-BE49-F238E27FC236}">
                <a16:creationId xmlns:a16="http://schemas.microsoft.com/office/drawing/2014/main" id="{6E68691F-A93A-4651-84C7-CC2A68F53A8F}"/>
              </a:ext>
            </a:extLst>
          </p:cNvPr>
          <p:cNvSpPr>
            <a:spLocks noChangeArrowheads="1"/>
          </p:cNvSpPr>
          <p:nvPr/>
        </p:nvSpPr>
        <p:spPr bwMode="auto">
          <a:xfrm>
            <a:off x="6660233" y="907748"/>
            <a:ext cx="1782720" cy="225143"/>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44" name="AutoShape 4">
            <a:extLst>
              <a:ext uri="{FF2B5EF4-FFF2-40B4-BE49-F238E27FC236}">
                <a16:creationId xmlns:a16="http://schemas.microsoft.com/office/drawing/2014/main" id="{642575FC-0E4F-47BE-AEC7-C8E108AF15E3}"/>
              </a:ext>
            </a:extLst>
          </p:cNvPr>
          <p:cNvSpPr>
            <a:spLocks noChangeArrowheads="1"/>
          </p:cNvSpPr>
          <p:nvPr/>
        </p:nvSpPr>
        <p:spPr bwMode="auto">
          <a:xfrm>
            <a:off x="5409405" y="3492584"/>
            <a:ext cx="402560" cy="438805"/>
          </a:xfrm>
          <a:prstGeom prst="roundRect">
            <a:avLst>
              <a:gd name="adj" fmla="val 16667"/>
            </a:avLst>
          </a:prstGeom>
          <a:solidFill>
            <a:srgbClr val="FF3300"/>
          </a:solidFill>
          <a:ln w="9525">
            <a:noFill/>
            <a:round/>
            <a:headEnd/>
            <a:tailEnd/>
          </a:ln>
        </p:spPr>
        <p:txBody>
          <a:bodyPr wrap="square">
            <a:spAutoFit/>
          </a:bodyPr>
          <a:lstStyle/>
          <a:p>
            <a:pPr eaLnBrk="1" hangingPunct="1">
              <a:spcBef>
                <a:spcPct val="50000"/>
              </a:spcBef>
            </a:pPr>
            <a:r>
              <a:rPr lang="ja-JP" altLang="en-US" sz="2000">
                <a:solidFill>
                  <a:schemeClr val="bg1"/>
                </a:solidFill>
                <a:latin typeface="+mn-lt"/>
              </a:rPr>
              <a:t>１</a:t>
            </a:r>
          </a:p>
        </p:txBody>
      </p:sp>
      <p:sp>
        <p:nvSpPr>
          <p:cNvPr id="47" name="AutoShape 8">
            <a:extLst>
              <a:ext uri="{FF2B5EF4-FFF2-40B4-BE49-F238E27FC236}">
                <a16:creationId xmlns:a16="http://schemas.microsoft.com/office/drawing/2014/main" id="{31793059-D9D6-4A83-A703-9D5C4273867E}"/>
              </a:ext>
            </a:extLst>
          </p:cNvPr>
          <p:cNvSpPr>
            <a:spLocks noChangeArrowheads="1"/>
          </p:cNvSpPr>
          <p:nvPr/>
        </p:nvSpPr>
        <p:spPr bwMode="auto">
          <a:xfrm>
            <a:off x="6732241" y="3615771"/>
            <a:ext cx="1710712" cy="245288"/>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45" name="AutoShape 6">
            <a:extLst>
              <a:ext uri="{FF2B5EF4-FFF2-40B4-BE49-F238E27FC236}">
                <a16:creationId xmlns:a16="http://schemas.microsoft.com/office/drawing/2014/main" id="{F0A61780-D8E8-434E-9EC9-BC051D057E32}"/>
              </a:ext>
            </a:extLst>
          </p:cNvPr>
          <p:cNvSpPr>
            <a:spLocks noChangeArrowheads="1"/>
          </p:cNvSpPr>
          <p:nvPr/>
        </p:nvSpPr>
        <p:spPr bwMode="auto">
          <a:xfrm>
            <a:off x="7545024" y="3944749"/>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pic>
        <p:nvPicPr>
          <p:cNvPr id="27" name="グラフィックス 26" descr="閉じる">
            <a:extLst>
              <a:ext uri="{FF2B5EF4-FFF2-40B4-BE49-F238E27FC236}">
                <a16:creationId xmlns:a16="http://schemas.microsoft.com/office/drawing/2014/main" id="{9D8D56EE-6B47-4079-A03D-01CAAEC401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5070" y="4818307"/>
            <a:ext cx="177354" cy="177354"/>
          </a:xfrm>
          <a:prstGeom prst="rect">
            <a:avLst/>
          </a:prstGeom>
        </p:spPr>
      </p:pic>
      <p:pic>
        <p:nvPicPr>
          <p:cNvPr id="28" name="グラフィックス 27" descr="閉じる">
            <a:extLst>
              <a:ext uri="{FF2B5EF4-FFF2-40B4-BE49-F238E27FC236}">
                <a16:creationId xmlns:a16="http://schemas.microsoft.com/office/drawing/2014/main" id="{6CFFAF93-C1F4-49A4-B93B-A4F27B5590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39516" y="5854139"/>
            <a:ext cx="177354" cy="177354"/>
          </a:xfrm>
          <a:prstGeom prst="rect">
            <a:avLst/>
          </a:prstGeom>
        </p:spPr>
      </p:pic>
      <p:sp>
        <p:nvSpPr>
          <p:cNvPr id="29" name="正方形/長方形 28">
            <a:extLst>
              <a:ext uri="{FF2B5EF4-FFF2-40B4-BE49-F238E27FC236}">
                <a16:creationId xmlns:a16="http://schemas.microsoft.com/office/drawing/2014/main" id="{02004054-4975-43A3-A610-70AC0C8013A5}"/>
              </a:ext>
            </a:extLst>
          </p:cNvPr>
          <p:cNvSpPr/>
          <p:nvPr/>
        </p:nvSpPr>
        <p:spPr bwMode="auto">
          <a:xfrm>
            <a:off x="1743747" y="4905770"/>
            <a:ext cx="1291823" cy="1038260"/>
          </a:xfrm>
          <a:prstGeom prst="rect">
            <a:avLst/>
          </a:prstGeom>
          <a:noFill/>
          <a:ln w="25400" cap="flat" cmpd="sng" algn="ctr">
            <a:solidFill>
              <a:srgbClr val="FF3300"/>
            </a:solidFill>
            <a:prstDash val="sys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eaLnBrk="1" hangingPunct="1">
              <a:lnSpc>
                <a:spcPct val="90000"/>
              </a:lnSpc>
            </a:pPr>
            <a:endParaRPr lang="ja-JP" altLang="en-US" sz="2215">
              <a:latin typeface="+mn-lt"/>
              <a:ea typeface="ＭＳ Ｐゴシック" pitchFamily="50" charset="-128"/>
            </a:endParaRPr>
          </a:p>
        </p:txBody>
      </p:sp>
      <p:sp>
        <p:nvSpPr>
          <p:cNvPr id="30" name="Text Box 7">
            <a:extLst>
              <a:ext uri="{FF2B5EF4-FFF2-40B4-BE49-F238E27FC236}">
                <a16:creationId xmlns:a16="http://schemas.microsoft.com/office/drawing/2014/main" id="{69B19DAD-9282-4FC7-9F0F-ACE1B8DBB1E7}"/>
              </a:ext>
            </a:extLst>
          </p:cNvPr>
          <p:cNvSpPr txBox="1">
            <a:spLocks noChangeArrowheads="1"/>
          </p:cNvSpPr>
          <p:nvPr/>
        </p:nvSpPr>
        <p:spPr bwMode="auto">
          <a:xfrm>
            <a:off x="1705227" y="4486365"/>
            <a:ext cx="1322966" cy="291170"/>
          </a:xfrm>
          <a:prstGeom prst="rect">
            <a:avLst/>
          </a:prstGeom>
          <a:noFill/>
          <a:ln w="25400">
            <a:noFill/>
            <a:miter lim="800000"/>
            <a:headEnd/>
            <a:tailEnd type="none" w="lg" len="lg"/>
          </a:ln>
        </p:spPr>
        <p:txBody>
          <a:bodyPr wrap="square">
            <a:spAutoFit/>
          </a:bodyPr>
          <a:lstStyle/>
          <a:p>
            <a:pPr algn="ctr" eaLnBrk="1" hangingPunct="1">
              <a:tabLst>
                <a:tab pos="266698" algn="l"/>
              </a:tabLst>
              <a:defRPr/>
            </a:pPr>
            <a:r>
              <a:rPr lang="ja-JP" altLang="en-US" sz="1292" b="0" dirty="0">
                <a:solidFill>
                  <a:srgbClr val="000000"/>
                </a:solidFill>
                <a:latin typeface="+mn-lt"/>
              </a:rPr>
              <a:t>ドラッグして囲む</a:t>
            </a:r>
            <a:endParaRPr lang="en-US" altLang="ja-JP" sz="1292" b="0" dirty="0">
              <a:solidFill>
                <a:srgbClr val="000000"/>
              </a:solidFill>
              <a:latin typeface="+mn-lt"/>
            </a:endParaRPr>
          </a:p>
        </p:txBody>
      </p:sp>
      <p:pic>
        <p:nvPicPr>
          <p:cNvPr id="31" name="図 30">
            <a:extLst>
              <a:ext uri="{FF2B5EF4-FFF2-40B4-BE49-F238E27FC236}">
                <a16:creationId xmlns:a16="http://schemas.microsoft.com/office/drawing/2014/main" id="{3A12D76B-65EA-4440-9FC6-C100E4CB8C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91781" y="4957158"/>
            <a:ext cx="1149857" cy="927986"/>
          </a:xfrm>
          <a:prstGeom prst="rect">
            <a:avLst/>
          </a:prstGeom>
        </p:spPr>
      </p:pic>
      <p:pic>
        <p:nvPicPr>
          <p:cNvPr id="36" name="図 35">
            <a:extLst>
              <a:ext uri="{FF2B5EF4-FFF2-40B4-BE49-F238E27FC236}">
                <a16:creationId xmlns:a16="http://schemas.microsoft.com/office/drawing/2014/main" id="{9E975C02-5EDA-4349-B44D-B9C3F251689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8844" t="48524"/>
          <a:stretch/>
        </p:blipFill>
        <p:spPr>
          <a:xfrm>
            <a:off x="1791569" y="5409422"/>
            <a:ext cx="588217" cy="477687"/>
          </a:xfrm>
          <a:prstGeom prst="rect">
            <a:avLst/>
          </a:prstGeom>
        </p:spPr>
      </p:pic>
      <p:pic>
        <p:nvPicPr>
          <p:cNvPr id="41" name="図 40">
            <a:extLst>
              <a:ext uri="{FF2B5EF4-FFF2-40B4-BE49-F238E27FC236}">
                <a16:creationId xmlns:a16="http://schemas.microsoft.com/office/drawing/2014/main" id="{84D3F739-2F23-4CE1-A29B-CB7BAAF39D1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1399" t="48524"/>
          <a:stretch/>
        </p:blipFill>
        <p:spPr>
          <a:xfrm>
            <a:off x="2379786" y="4954202"/>
            <a:ext cx="558837" cy="477687"/>
          </a:xfrm>
          <a:prstGeom prst="rect">
            <a:avLst/>
          </a:prstGeom>
        </p:spPr>
      </p:pic>
    </p:spTree>
    <p:extLst>
      <p:ext uri="{BB962C8B-B14F-4D97-AF65-F5344CB8AC3E}">
        <p14:creationId xmlns:p14="http://schemas.microsoft.com/office/powerpoint/2010/main" val="396574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5">
            <a:extLst>
              <a:ext uri="{FF2B5EF4-FFF2-40B4-BE49-F238E27FC236}">
                <a16:creationId xmlns:a16="http://schemas.microsoft.com/office/drawing/2014/main" id="{FD0436C1-D0B5-4172-9E30-CDD25E686A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934674" y="3861048"/>
            <a:ext cx="3831599" cy="2444609"/>
          </a:xfrm>
          <a:prstGeom prst="rect">
            <a:avLst/>
          </a:prstGeom>
          <a:noFill/>
          <a:ln w="9525">
            <a:solidFill>
              <a:schemeClr val="bg1">
                <a:lumMod val="65000"/>
              </a:schemeClr>
            </a:solidFill>
            <a:miter lim="800000"/>
            <a:headEnd/>
            <a:tailEnd/>
          </a:ln>
        </p:spPr>
      </p:pic>
      <p:pic>
        <p:nvPicPr>
          <p:cNvPr id="5" name="図 4">
            <a:extLst>
              <a:ext uri="{FF2B5EF4-FFF2-40B4-BE49-F238E27FC236}">
                <a16:creationId xmlns:a16="http://schemas.microsoft.com/office/drawing/2014/main" id="{99EF05CF-1ABA-4162-BFB0-6D2B0BB7B038}"/>
              </a:ext>
            </a:extLst>
          </p:cNvPr>
          <p:cNvPicPr>
            <a:picLocks noChangeAspect="1"/>
          </p:cNvPicPr>
          <p:nvPr/>
        </p:nvPicPr>
        <p:blipFill>
          <a:blip r:embed="rId4"/>
          <a:stretch>
            <a:fillRect/>
          </a:stretch>
        </p:blipFill>
        <p:spPr>
          <a:xfrm>
            <a:off x="6140667" y="4046778"/>
            <a:ext cx="779529" cy="701576"/>
          </a:xfrm>
          <a:prstGeom prst="rect">
            <a:avLst/>
          </a:prstGeom>
          <a:ln>
            <a:solidFill>
              <a:schemeClr val="bg1">
                <a:lumMod val="65000"/>
              </a:schemeClr>
            </a:solidFill>
          </a:ln>
        </p:spPr>
      </p:pic>
      <p:pic>
        <p:nvPicPr>
          <p:cNvPr id="28" name="Picture 25">
            <a:extLst>
              <a:ext uri="{FF2B5EF4-FFF2-40B4-BE49-F238E27FC236}">
                <a16:creationId xmlns:a16="http://schemas.microsoft.com/office/drawing/2014/main" id="{DD031A95-4ADC-49C1-BF94-FC1DD1A7FCE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68" t="2857" r="44999" b="92813"/>
          <a:stretch/>
        </p:blipFill>
        <p:spPr bwMode="auto">
          <a:xfrm>
            <a:off x="6804248" y="3870626"/>
            <a:ext cx="254906" cy="211272"/>
          </a:xfrm>
          <a:prstGeom prst="rect">
            <a:avLst/>
          </a:prstGeom>
          <a:noFill/>
          <a:ln w="9525">
            <a:noFill/>
            <a:miter lim="800000"/>
            <a:headEnd/>
            <a:tailEnd/>
          </a:ln>
        </p:spPr>
      </p:pic>
      <p:pic>
        <p:nvPicPr>
          <p:cNvPr id="24" name="Picture 25">
            <a:extLst>
              <a:ext uri="{FF2B5EF4-FFF2-40B4-BE49-F238E27FC236}">
                <a16:creationId xmlns:a16="http://schemas.microsoft.com/office/drawing/2014/main" id="{2ECA4C65-158A-48F9-ABF0-FCC25B026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934674" y="1221394"/>
            <a:ext cx="3831599" cy="2444609"/>
          </a:xfrm>
          <a:prstGeom prst="rect">
            <a:avLst/>
          </a:prstGeom>
          <a:noFill/>
          <a:ln w="9525">
            <a:solidFill>
              <a:schemeClr val="bg1">
                <a:lumMod val="65000"/>
              </a:schemeClr>
            </a:solidFill>
            <a:miter lim="800000"/>
            <a:headEnd/>
            <a:tailEnd/>
          </a:ln>
        </p:spPr>
      </p:pic>
      <p:sp>
        <p:nvSpPr>
          <p:cNvPr id="12293" name="Rectangle 3"/>
          <p:cNvSpPr>
            <a:spLocks noGrp="1" noChangeArrowheads="1"/>
          </p:cNvSpPr>
          <p:nvPr>
            <p:ph type="title"/>
          </p:nvPr>
        </p:nvSpPr>
        <p:spPr>
          <a:xfrm>
            <a:off x="2" y="66168"/>
            <a:ext cx="6804025" cy="457200"/>
          </a:xfrm>
        </p:spPr>
        <p:txBody>
          <a:bodyPr/>
          <a:lstStyle/>
          <a:p>
            <a:pPr eaLnBrk="1" hangingPunct="1"/>
            <a:r>
              <a:rPr lang="ja-JP" altLang="en-US" sz="3200" u="sng" dirty="0">
                <a:latin typeface="+mn-lt"/>
              </a:rPr>
              <a:t>学習者との再接続</a:t>
            </a:r>
          </a:p>
        </p:txBody>
      </p:sp>
      <p:sp>
        <p:nvSpPr>
          <p:cNvPr id="12294" name="Text Box 8"/>
          <p:cNvSpPr txBox="1">
            <a:spLocks noChangeArrowheads="1"/>
          </p:cNvSpPr>
          <p:nvPr/>
        </p:nvSpPr>
        <p:spPr bwMode="auto">
          <a:xfrm>
            <a:off x="269100" y="1567871"/>
            <a:ext cx="3997325" cy="1368773"/>
          </a:xfrm>
          <a:prstGeom prst="rect">
            <a:avLst/>
          </a:prstGeom>
          <a:noFill/>
          <a:ln w="9525">
            <a:noFill/>
            <a:miter lim="800000"/>
            <a:headEnd/>
            <a:tailEnd/>
          </a:ln>
        </p:spPr>
        <p:txBody>
          <a:bodyPr>
            <a:spAutoFit/>
          </a:bodyPr>
          <a:lstStyle/>
          <a:p>
            <a:pPr marL="187324" indent="-187324" eaLnBrk="1" hangingPunct="1">
              <a:spcBef>
                <a:spcPct val="50000"/>
              </a:spcBef>
            </a:pPr>
            <a:r>
              <a:rPr lang="ja-JP" altLang="en-US" sz="1292" b="0" dirty="0">
                <a:solidFill>
                  <a:srgbClr val="000000"/>
                </a:solidFill>
                <a:latin typeface="+mn-lt"/>
              </a:rPr>
              <a:t>１．オフライン状態の学習者アイコンを選択</a:t>
            </a:r>
            <a:endParaRPr lang="en-US" altLang="ja-JP" sz="1292" b="0" dirty="0">
              <a:solidFill>
                <a:srgbClr val="000000"/>
              </a:solidFill>
              <a:latin typeface="+mn-lt"/>
            </a:endParaRPr>
          </a:p>
          <a:p>
            <a:pPr marL="187324" indent="-187324" eaLnBrk="1" hangingPunct="1">
              <a:spcBef>
                <a:spcPct val="50000"/>
              </a:spcBef>
            </a:pPr>
            <a:endParaRPr lang="ja-JP" altLang="en-US" sz="1292" b="0" dirty="0">
              <a:solidFill>
                <a:srgbClr val="000000"/>
              </a:solidFill>
              <a:latin typeface="+mn-lt"/>
            </a:endParaRPr>
          </a:p>
          <a:p>
            <a:pPr marL="187324" indent="-187324" eaLnBrk="1" hangingPunct="1">
              <a:spcBef>
                <a:spcPts val="1108"/>
              </a:spcBef>
            </a:pPr>
            <a:r>
              <a:rPr lang="ja-JP" altLang="en-US" sz="1292" b="0" dirty="0">
                <a:solidFill>
                  <a:srgbClr val="000000"/>
                </a:solidFill>
                <a:latin typeface="+mn-lt"/>
              </a:rPr>
              <a:t>２．接続　 ボタンをから［再接続］をクリック</a:t>
            </a:r>
          </a:p>
          <a:p>
            <a:pPr marL="187324" indent="-187324" eaLnBrk="1" hangingPunct="1">
              <a:lnSpc>
                <a:spcPct val="60000"/>
              </a:lnSpc>
              <a:spcBef>
                <a:spcPct val="50000"/>
              </a:spcBef>
            </a:pPr>
            <a:r>
              <a:rPr lang="ja-JP" altLang="en-US" sz="1292" b="0" dirty="0">
                <a:solidFill>
                  <a:srgbClr val="000000"/>
                </a:solidFill>
                <a:latin typeface="+mn-lt"/>
              </a:rPr>
              <a:t>　　</a:t>
            </a:r>
            <a:endParaRPr lang="en-US" altLang="ja-JP" sz="1292" b="0" dirty="0">
              <a:solidFill>
                <a:srgbClr val="000000"/>
              </a:solidFill>
              <a:latin typeface="+mn-lt"/>
            </a:endParaRPr>
          </a:p>
          <a:p>
            <a:pPr marL="187324" indent="-187324" eaLnBrk="1" hangingPunct="1">
              <a:lnSpc>
                <a:spcPct val="60000"/>
              </a:lnSpc>
              <a:spcBef>
                <a:spcPct val="50000"/>
              </a:spcBef>
            </a:pPr>
            <a:r>
              <a:rPr lang="ja-JP" altLang="en-US" sz="1292" b="0" dirty="0">
                <a:solidFill>
                  <a:srgbClr val="000000"/>
                </a:solidFill>
                <a:latin typeface="+mn-lt"/>
              </a:rPr>
              <a:t>　</a:t>
            </a:r>
            <a:r>
              <a:rPr lang="ja-JP" altLang="en-US" sz="1108" b="0" dirty="0">
                <a:solidFill>
                  <a:srgbClr val="000000"/>
                </a:solidFill>
                <a:latin typeface="+mn-lt"/>
              </a:rPr>
              <a:t>　⇒ オフラインの学習者と再接続されます。</a:t>
            </a:r>
          </a:p>
        </p:txBody>
      </p:sp>
      <p:sp>
        <p:nvSpPr>
          <p:cNvPr id="12296" name="AutoShape 4"/>
          <p:cNvSpPr>
            <a:spLocks noChangeArrowheads="1"/>
          </p:cNvSpPr>
          <p:nvPr/>
        </p:nvSpPr>
        <p:spPr bwMode="auto">
          <a:xfrm>
            <a:off x="6931701" y="2887841"/>
            <a:ext cx="379412"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１</a:t>
            </a:r>
          </a:p>
        </p:txBody>
      </p:sp>
      <p:sp>
        <p:nvSpPr>
          <p:cNvPr id="12298" name="AutoShape 6"/>
          <p:cNvSpPr>
            <a:spLocks noChangeArrowheads="1"/>
          </p:cNvSpPr>
          <p:nvPr/>
        </p:nvSpPr>
        <p:spPr bwMode="auto">
          <a:xfrm>
            <a:off x="5663418" y="4306745"/>
            <a:ext cx="379413" cy="434935"/>
          </a:xfrm>
          <a:prstGeom prst="roundRect">
            <a:avLst>
              <a:gd name="adj" fmla="val 16667"/>
            </a:avLst>
          </a:prstGeom>
          <a:solidFill>
            <a:srgbClr val="FF3300"/>
          </a:solidFill>
          <a:ln w="9525">
            <a:noFill/>
            <a:round/>
            <a:headEnd/>
            <a:tailEnd/>
          </a:ln>
        </p:spPr>
        <p:txBody>
          <a:bodyPr>
            <a:spAutoFit/>
          </a:bodyPr>
          <a:lstStyle/>
          <a:p>
            <a:pPr eaLnBrk="1" hangingPunct="1">
              <a:spcBef>
                <a:spcPct val="50000"/>
              </a:spcBef>
            </a:pPr>
            <a:r>
              <a:rPr lang="ja-JP" altLang="en-US" sz="2000" dirty="0">
                <a:solidFill>
                  <a:schemeClr val="bg1"/>
                </a:solidFill>
                <a:latin typeface="+mn-lt"/>
              </a:rPr>
              <a:t>２</a:t>
            </a:r>
          </a:p>
        </p:txBody>
      </p:sp>
      <p:sp>
        <p:nvSpPr>
          <p:cNvPr id="12300" name="Text Box 13"/>
          <p:cNvSpPr txBox="1">
            <a:spLocks noChangeArrowheads="1"/>
          </p:cNvSpPr>
          <p:nvPr/>
        </p:nvSpPr>
        <p:spPr bwMode="auto">
          <a:xfrm>
            <a:off x="207168" y="610802"/>
            <a:ext cx="8292273" cy="630942"/>
          </a:xfrm>
          <a:prstGeom prst="rect">
            <a:avLst/>
          </a:prstGeom>
          <a:noFill/>
          <a:ln w="9525">
            <a:noFill/>
            <a:miter lim="800000"/>
            <a:headEnd/>
            <a:tailEnd/>
          </a:ln>
        </p:spPr>
        <p:txBody>
          <a:bodyPr wrap="square">
            <a:spAutoFit/>
          </a:bodyPr>
          <a:lstStyle/>
          <a:p>
            <a:pPr marL="101599" indent="-101599" eaLnBrk="1" hangingPunct="1">
              <a:spcBef>
                <a:spcPct val="50000"/>
              </a:spcBef>
              <a:tabLst>
                <a:tab pos="101599" algn="l"/>
              </a:tabLst>
            </a:pPr>
            <a:r>
              <a:rPr lang="ja-JP" altLang="en-US" sz="1400" dirty="0">
                <a:latin typeface="+mn-lt"/>
              </a:rPr>
              <a:t>クラス開始後に、もし学習者が自動的に接続せずにオフライン状態になっている場合 は、</a:t>
            </a:r>
            <a:endParaRPr lang="en-US" altLang="ja-JP" sz="1400" dirty="0">
              <a:latin typeface="+mn-lt"/>
            </a:endParaRPr>
          </a:p>
          <a:p>
            <a:pPr marL="101599" indent="-101599" eaLnBrk="1" hangingPunct="1">
              <a:spcBef>
                <a:spcPct val="50000"/>
              </a:spcBef>
              <a:tabLst>
                <a:tab pos="101599" algn="l"/>
              </a:tabLst>
            </a:pPr>
            <a:r>
              <a:rPr lang="ja-JP" altLang="en-US" sz="1400" dirty="0">
                <a:latin typeface="+mn-lt"/>
              </a:rPr>
              <a:t>［再接続］ボタンから再接続を実行してください</a:t>
            </a:r>
            <a:endParaRPr lang="ja-JP" altLang="en-US" sz="1292" b="0" dirty="0">
              <a:solidFill>
                <a:srgbClr val="000000"/>
              </a:solidFill>
              <a:latin typeface="+mn-lt"/>
            </a:endParaRPr>
          </a:p>
        </p:txBody>
      </p:sp>
      <p:sp>
        <p:nvSpPr>
          <p:cNvPr id="12301" name="Text Box 14"/>
          <p:cNvSpPr txBox="1">
            <a:spLocks noChangeArrowheads="1"/>
          </p:cNvSpPr>
          <p:nvPr/>
        </p:nvSpPr>
        <p:spPr bwMode="auto">
          <a:xfrm>
            <a:off x="272516" y="3345369"/>
            <a:ext cx="4587516" cy="262829"/>
          </a:xfrm>
          <a:prstGeom prst="rect">
            <a:avLst/>
          </a:prstGeom>
          <a:noFill/>
          <a:ln w="25400" algn="ctr">
            <a:noFill/>
            <a:miter lim="800000"/>
            <a:headEnd/>
            <a:tailEnd/>
          </a:ln>
        </p:spPr>
        <p:txBody>
          <a:bodyPr wrap="square">
            <a:spAutoFit/>
          </a:bodyPr>
          <a:lstStyle/>
          <a:p>
            <a:pPr marL="177799" indent="-177799" eaLnBrk="1" hangingPunct="1">
              <a:spcBef>
                <a:spcPct val="20000"/>
              </a:spcBef>
              <a:tabLst>
                <a:tab pos="177799" algn="l"/>
              </a:tabLst>
            </a:pPr>
            <a:r>
              <a:rPr lang="en-US" altLang="ja-JP" sz="1108" b="0" u="sng" dirty="0">
                <a:solidFill>
                  <a:srgbClr val="000000"/>
                </a:solidFill>
                <a:latin typeface="+mn-lt"/>
              </a:rPr>
              <a:t>※ </a:t>
            </a:r>
            <a:r>
              <a:rPr lang="ja-JP" altLang="en-US" sz="1108" b="0" u="sng" dirty="0">
                <a:solidFill>
                  <a:srgbClr val="000000"/>
                </a:solidFill>
                <a:latin typeface="+mn-lt"/>
              </a:rPr>
              <a:t>全体を対象とする場合は、手順１．でアイコンを選択せずに実行します。</a:t>
            </a:r>
          </a:p>
        </p:txBody>
      </p:sp>
      <p:sp>
        <p:nvSpPr>
          <p:cNvPr id="34" name="AutoShape 8">
            <a:extLst>
              <a:ext uri="{FF2B5EF4-FFF2-40B4-BE49-F238E27FC236}">
                <a16:creationId xmlns:a16="http://schemas.microsoft.com/office/drawing/2014/main" id="{F9224441-EF3A-492F-BA37-5E254FBE6EE0}"/>
              </a:ext>
            </a:extLst>
          </p:cNvPr>
          <p:cNvSpPr>
            <a:spLocks noChangeArrowheads="1"/>
          </p:cNvSpPr>
          <p:nvPr/>
        </p:nvSpPr>
        <p:spPr bwMode="auto">
          <a:xfrm>
            <a:off x="4961982" y="2359586"/>
            <a:ext cx="1861923" cy="745723"/>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
        <p:nvSpPr>
          <p:cNvPr id="37" name="AutoShape 8">
            <a:extLst>
              <a:ext uri="{FF2B5EF4-FFF2-40B4-BE49-F238E27FC236}">
                <a16:creationId xmlns:a16="http://schemas.microsoft.com/office/drawing/2014/main" id="{0B10A226-B1D4-4931-A50C-A44C745A5E35}"/>
              </a:ext>
            </a:extLst>
          </p:cNvPr>
          <p:cNvSpPr>
            <a:spLocks noChangeArrowheads="1"/>
          </p:cNvSpPr>
          <p:nvPr/>
        </p:nvSpPr>
        <p:spPr bwMode="auto">
          <a:xfrm>
            <a:off x="6156176" y="4159475"/>
            <a:ext cx="764020" cy="238091"/>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pic>
        <p:nvPicPr>
          <p:cNvPr id="4" name="図 3" descr="挿絵 が含まれている画像&#10;&#10;自動的に生成された説明">
            <a:extLst>
              <a:ext uri="{FF2B5EF4-FFF2-40B4-BE49-F238E27FC236}">
                <a16:creationId xmlns:a16="http://schemas.microsoft.com/office/drawing/2014/main" id="{0FD1F081-0F13-47A4-BF4C-63C4A50D0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805" y="2085498"/>
            <a:ext cx="426720" cy="388620"/>
          </a:xfrm>
          <a:prstGeom prst="rect">
            <a:avLst/>
          </a:prstGeom>
        </p:spPr>
      </p:pic>
      <p:sp>
        <p:nvSpPr>
          <p:cNvPr id="12299" name="Oval 7"/>
          <p:cNvSpPr>
            <a:spLocks noChangeArrowheads="1"/>
          </p:cNvSpPr>
          <p:nvPr/>
        </p:nvSpPr>
        <p:spPr bwMode="auto">
          <a:xfrm>
            <a:off x="6774863" y="3851132"/>
            <a:ext cx="243030" cy="238091"/>
          </a:xfrm>
          <a:prstGeom prst="ellipse">
            <a:avLst/>
          </a:prstGeom>
          <a:noFill/>
          <a:ln w="38100">
            <a:solidFill>
              <a:srgbClr val="FF3300"/>
            </a:solidFill>
            <a:round/>
            <a:headEnd/>
            <a:tailEnd/>
          </a:ln>
        </p:spPr>
        <p:txBody>
          <a:bodyPr wrap="none" anchor="ctr"/>
          <a:lstStyle/>
          <a:p>
            <a:pPr algn="ctr" eaLnBrk="1" hangingPunct="1">
              <a:lnSpc>
                <a:spcPct val="90000"/>
              </a:lnSpc>
            </a:pPr>
            <a:endParaRPr lang="ja-JP" altLang="en-US">
              <a:latin typeface="+mn-lt"/>
            </a:endParaRPr>
          </a:p>
        </p:txBody>
      </p:sp>
      <p:sp>
        <p:nvSpPr>
          <p:cNvPr id="32" name="AutoShape 3">
            <a:extLst>
              <a:ext uri="{FF2B5EF4-FFF2-40B4-BE49-F238E27FC236}">
                <a16:creationId xmlns:a16="http://schemas.microsoft.com/office/drawing/2014/main" id="{90442817-6227-4AED-A5F9-FB47EF7686DE}"/>
              </a:ext>
            </a:extLst>
          </p:cNvPr>
          <p:cNvSpPr>
            <a:spLocks noChangeArrowheads="1"/>
          </p:cNvSpPr>
          <p:nvPr/>
        </p:nvSpPr>
        <p:spPr bwMode="auto">
          <a:xfrm>
            <a:off x="207168" y="4339090"/>
            <a:ext cx="4435948" cy="1700423"/>
          </a:xfrm>
          <a:prstGeom prst="roundRect">
            <a:avLst>
              <a:gd name="adj" fmla="val 16667"/>
            </a:avLst>
          </a:prstGeom>
          <a:noFill/>
          <a:ln w="31750">
            <a:solidFill>
              <a:schemeClr val="tx1"/>
            </a:solidFill>
            <a:prstDash val="sysDot"/>
            <a:round/>
            <a:headEnd/>
            <a:tailEnd/>
          </a:ln>
        </p:spPr>
        <p:txBody>
          <a:bodyPr wrap="none" anchor="ct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endParaRPr lang="ja-JP" altLang="en-US" sz="923" dirty="0">
              <a:latin typeface="+mn-lt"/>
            </a:endParaRPr>
          </a:p>
        </p:txBody>
      </p:sp>
      <p:sp>
        <p:nvSpPr>
          <p:cNvPr id="35" name="Text Box 11">
            <a:extLst>
              <a:ext uri="{FF2B5EF4-FFF2-40B4-BE49-F238E27FC236}">
                <a16:creationId xmlns:a16="http://schemas.microsoft.com/office/drawing/2014/main" id="{750AE1B6-86AD-48AA-BF36-3B02E763C9A7}"/>
              </a:ext>
            </a:extLst>
          </p:cNvPr>
          <p:cNvSpPr txBox="1">
            <a:spLocks noChangeArrowheads="1"/>
          </p:cNvSpPr>
          <p:nvPr/>
        </p:nvSpPr>
        <p:spPr bwMode="auto">
          <a:xfrm>
            <a:off x="490430" y="4153038"/>
            <a:ext cx="1795211" cy="319639"/>
          </a:xfrm>
          <a:prstGeom prst="rect">
            <a:avLst/>
          </a:prstGeom>
          <a:solidFill>
            <a:schemeClr val="bg1"/>
          </a:solidFill>
          <a:ln w="9525">
            <a:noFill/>
            <a:miter lim="800000"/>
            <a:headEnd/>
            <a:tailEnd/>
          </a:ln>
        </p:spPr>
        <p:txBody>
          <a:bodyPr wrap="square">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ctr">
              <a:spcBef>
                <a:spcPct val="50000"/>
              </a:spcBef>
            </a:pPr>
            <a:r>
              <a:rPr lang="ja-JP" altLang="en-US" sz="1477" dirty="0">
                <a:latin typeface="+mn-lt"/>
              </a:rPr>
              <a:t>座席アイコンの表示</a:t>
            </a:r>
          </a:p>
        </p:txBody>
      </p:sp>
      <p:pic>
        <p:nvPicPr>
          <p:cNvPr id="38" name="Picture 25">
            <a:extLst>
              <a:ext uri="{FF2B5EF4-FFF2-40B4-BE49-F238E27FC236}">
                <a16:creationId xmlns:a16="http://schemas.microsoft.com/office/drawing/2014/main" id="{99F8536E-CFB0-43D7-8733-66CDD80182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87" t="15351" r="75065" b="49826"/>
          <a:stretch/>
        </p:blipFill>
        <p:spPr bwMode="auto">
          <a:xfrm>
            <a:off x="942111" y="4653136"/>
            <a:ext cx="891851" cy="720080"/>
          </a:xfrm>
          <a:prstGeom prst="rect">
            <a:avLst/>
          </a:prstGeom>
          <a:noFill/>
          <a:ln w="9525">
            <a:solidFill>
              <a:schemeClr val="bg1">
                <a:lumMod val="65000"/>
              </a:schemeClr>
            </a:solidFill>
            <a:miter lim="800000"/>
            <a:headEnd/>
            <a:tailEnd/>
          </a:ln>
        </p:spPr>
      </p:pic>
      <p:pic>
        <p:nvPicPr>
          <p:cNvPr id="39" name="Picture 25">
            <a:extLst>
              <a:ext uri="{FF2B5EF4-FFF2-40B4-BE49-F238E27FC236}">
                <a16:creationId xmlns:a16="http://schemas.microsoft.com/office/drawing/2014/main" id="{EF9CC144-FB85-49A9-88A4-FA851B62BAA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90" t="52235" r="75462" b="12943"/>
          <a:stretch/>
        </p:blipFill>
        <p:spPr bwMode="auto">
          <a:xfrm>
            <a:off x="3012886" y="4653135"/>
            <a:ext cx="891851" cy="720081"/>
          </a:xfrm>
          <a:prstGeom prst="rect">
            <a:avLst/>
          </a:prstGeom>
          <a:noFill/>
          <a:ln w="9525">
            <a:solidFill>
              <a:schemeClr val="bg1">
                <a:lumMod val="65000"/>
              </a:schemeClr>
            </a:solidFill>
            <a:miter lim="800000"/>
            <a:headEnd/>
            <a:tailEnd/>
          </a:ln>
        </p:spPr>
      </p:pic>
      <p:sp>
        <p:nvSpPr>
          <p:cNvPr id="42" name="Text Box 25">
            <a:extLst>
              <a:ext uri="{FF2B5EF4-FFF2-40B4-BE49-F238E27FC236}">
                <a16:creationId xmlns:a16="http://schemas.microsoft.com/office/drawing/2014/main" id="{5ED7A6FD-19A8-44EF-B66B-E2FCCB90F71B}"/>
              </a:ext>
            </a:extLst>
          </p:cNvPr>
          <p:cNvSpPr txBox="1">
            <a:spLocks noChangeArrowheads="1"/>
          </p:cNvSpPr>
          <p:nvPr/>
        </p:nvSpPr>
        <p:spPr bwMode="auto">
          <a:xfrm>
            <a:off x="353308" y="5540761"/>
            <a:ext cx="2069458" cy="290634"/>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ctr"/>
            <a:r>
              <a:rPr lang="ja-JP" altLang="en-US" sz="1292" b="0" dirty="0">
                <a:solidFill>
                  <a:srgbClr val="000000"/>
                </a:solidFill>
                <a:latin typeface="+mn-lt"/>
              </a:rPr>
              <a:t>クラスに接続している状態</a:t>
            </a:r>
          </a:p>
        </p:txBody>
      </p:sp>
      <p:sp>
        <p:nvSpPr>
          <p:cNvPr id="50" name="Text Box 25">
            <a:extLst>
              <a:ext uri="{FF2B5EF4-FFF2-40B4-BE49-F238E27FC236}">
                <a16:creationId xmlns:a16="http://schemas.microsoft.com/office/drawing/2014/main" id="{37C82928-6D27-40D0-9A82-E4E7CC258965}"/>
              </a:ext>
            </a:extLst>
          </p:cNvPr>
          <p:cNvSpPr txBox="1">
            <a:spLocks noChangeArrowheads="1"/>
          </p:cNvSpPr>
          <p:nvPr/>
        </p:nvSpPr>
        <p:spPr bwMode="auto">
          <a:xfrm>
            <a:off x="2422766" y="5540761"/>
            <a:ext cx="2069458" cy="290634"/>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sz="1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000" b="1" kern="1200">
                <a:solidFill>
                  <a:schemeClr val="tx1"/>
                </a:solidFill>
                <a:latin typeface="Arial" charset="0"/>
                <a:ea typeface="ＭＳ Ｐゴシック" pitchFamily="50" charset="-128"/>
                <a:cs typeface="+mn-cs"/>
              </a:defRPr>
            </a:lvl9pPr>
          </a:lstStyle>
          <a:p>
            <a:pPr algn="ctr"/>
            <a:r>
              <a:rPr lang="ja-JP" altLang="en-US" sz="1292" b="0" dirty="0">
                <a:solidFill>
                  <a:srgbClr val="000000"/>
                </a:solidFill>
                <a:latin typeface="+mn-lt"/>
              </a:rPr>
              <a:t>オフライン状態</a:t>
            </a:r>
          </a:p>
        </p:txBody>
      </p:sp>
      <p:pic>
        <p:nvPicPr>
          <p:cNvPr id="25" name="Picture 25">
            <a:extLst>
              <a:ext uri="{FF2B5EF4-FFF2-40B4-BE49-F238E27FC236}">
                <a16:creationId xmlns:a16="http://schemas.microsoft.com/office/drawing/2014/main" id="{1F2EDAEB-11DD-463C-81E8-DC7BF31671C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0258" t="49855" r="52225" b="35855"/>
          <a:stretch/>
        </p:blipFill>
        <p:spPr bwMode="auto">
          <a:xfrm>
            <a:off x="5292080" y="2474118"/>
            <a:ext cx="288032" cy="349334"/>
          </a:xfrm>
          <a:prstGeom prst="rect">
            <a:avLst/>
          </a:prstGeom>
          <a:noFill/>
          <a:ln w="9525">
            <a:noFill/>
            <a:miter lim="800000"/>
            <a:headEnd/>
            <a:tailEnd/>
          </a:ln>
        </p:spPr>
      </p:pic>
      <p:pic>
        <p:nvPicPr>
          <p:cNvPr id="26" name="Picture 25">
            <a:extLst>
              <a:ext uri="{FF2B5EF4-FFF2-40B4-BE49-F238E27FC236}">
                <a16:creationId xmlns:a16="http://schemas.microsoft.com/office/drawing/2014/main" id="{A89A1D58-C64D-4F90-81CF-D8F992C1701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0258" t="49855" r="52225" b="35855"/>
          <a:stretch/>
        </p:blipFill>
        <p:spPr bwMode="auto">
          <a:xfrm>
            <a:off x="6182332" y="2427459"/>
            <a:ext cx="288032" cy="349334"/>
          </a:xfrm>
          <a:prstGeom prst="rect">
            <a:avLst/>
          </a:prstGeom>
          <a:noFill/>
          <a:ln w="9525">
            <a:noFill/>
            <a:miter lim="800000"/>
            <a:headEnd/>
            <a:tailEnd/>
          </a:ln>
        </p:spPr>
      </p:pic>
      <p:sp>
        <p:nvSpPr>
          <p:cNvPr id="29" name="AutoShape 8">
            <a:extLst>
              <a:ext uri="{FF2B5EF4-FFF2-40B4-BE49-F238E27FC236}">
                <a16:creationId xmlns:a16="http://schemas.microsoft.com/office/drawing/2014/main" id="{C4852CA5-ED52-4DFA-BA1E-5C787FA0F7B6}"/>
              </a:ext>
            </a:extLst>
          </p:cNvPr>
          <p:cNvSpPr>
            <a:spLocks noChangeArrowheads="1"/>
          </p:cNvSpPr>
          <p:nvPr/>
        </p:nvSpPr>
        <p:spPr bwMode="auto">
          <a:xfrm>
            <a:off x="6156176" y="4146329"/>
            <a:ext cx="764020" cy="238091"/>
          </a:xfrm>
          <a:prstGeom prst="roundRect">
            <a:avLst>
              <a:gd name="adj" fmla="val 9907"/>
            </a:avLst>
          </a:prstGeom>
          <a:noFill/>
          <a:ln w="38100">
            <a:solidFill>
              <a:srgbClr val="FF3300"/>
            </a:solidFill>
            <a:miter lim="800000"/>
            <a:headEnd/>
            <a:tailEnd/>
          </a:ln>
        </p:spPr>
        <p:txBody>
          <a:bodyPr wrap="none" anchor="ctr"/>
          <a:lstStyle/>
          <a:p>
            <a:pPr algn="ctr" eaLnBrk="1" hangingPunct="1">
              <a:lnSpc>
                <a:spcPct val="90000"/>
              </a:lnSpc>
            </a:pPr>
            <a:endParaRPr lang="ja-JP" altLang="en-US">
              <a:latin typeface="+mn-lt"/>
            </a:endParaRPr>
          </a:p>
        </p:txBody>
      </p:sp>
    </p:spTree>
  </p:cSld>
  <p:clrMapOvr>
    <a:masterClrMapping/>
  </p:clrMapOvr>
</p:sld>
</file>

<file path=ppt/theme/theme1.xml><?xml version="1.0" encoding="utf-8"?>
<a:theme xmlns:a="http://schemas.openxmlformats.org/drawingml/2006/main" name="CaLabo EX簡易_Ver3.5">
  <a:themeElements>
    <a:clrScheme name="CaLabo EX簡易_Ver3.5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Labo EX簡易_Ver3.5">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1" lang="en-US" sz="2400" b="1" i="0" u="none" strike="noStrike" cap="none" normalizeH="0" baseline="0" smtClean="0">
            <a:ln>
              <a:noFill/>
            </a:ln>
            <a:solidFill>
              <a:srgbClr val="000066"/>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1" lang="en-US" sz="2400" b="1" i="0" u="none" strike="noStrike" cap="none" normalizeH="0" baseline="0" smtClean="0">
            <a:ln>
              <a:noFill/>
            </a:ln>
            <a:solidFill>
              <a:srgbClr val="000066"/>
            </a:solidFill>
            <a:effectLst/>
            <a:latin typeface="Arial" charset="0"/>
            <a:ea typeface="ＭＳ Ｐゴシック" pitchFamily="50" charset="-128"/>
          </a:defRPr>
        </a:defPPr>
      </a:lstStyle>
    </a:lnDef>
  </a:objectDefaults>
  <a:extraClrSchemeLst>
    <a:extraClrScheme>
      <a:clrScheme name="CaLabo EX簡易_Ver3.5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Labo EX簡易_Ver3.5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Labo EX簡易_Ver3.5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Labo EX簡易_Ver3.5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ieru">
  <a:themeElements>
    <a:clrScheme name="CHIeru_$B%F%s%W%l!__(B_$B%H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Ieru_$B%F%s%W%l!__(B_$B%H_(B">
      <a:majorFont>
        <a:latin typeface="ＭＳ Ｐゴシック"/>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8575" cap="flat" cmpd="sng" algn="ctr">
          <a:solidFill>
            <a:schemeClr val="tx1"/>
          </a:solidFill>
          <a:prstDash val="solid"/>
          <a:round/>
          <a:headEnd type="none" w="med" len="med"/>
          <a:tailEnd type="none" w="med" len="med"/>
        </a:ln>
        <a:effectLst>
          <a:outerShdw dist="107763" dir="13500000" algn="ctr" rotWithShape="0">
            <a:schemeClr val="bg2"/>
          </a:outerShdw>
        </a:effectLst>
      </a:spPr>
      <a:bodyPr vert="horz" wrap="none" lIns="91440" tIns="45720" rIns="91440" bIns="45720" numCol="1" rtlCol="0"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1" sz="10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outerShdw dist="107763" dir="13500000" algn="ctr" rotWithShape="0">
            <a:schemeClr val="bg2"/>
          </a:outerShdw>
        </a:effectLst>
      </a:spPr>
      <a:bodyPr vert="horz" wrap="none" lIns="91440" tIns="45720" rIns="91440" bIns="4572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CHIeru_$B%F%s%W%l!__(B_$B%H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eru_$B%F%s%W%l!__(B_$B%H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eru_$B%F%s%W%l!__(B_$B%H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eru_$B%F%s%W%l!__(B_$B%H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eru_$B%F%s%W%l!__(B_$B%H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eru_$B%F%s%W%l!__(B_$B%H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eru_$B%F%s%W%l!__(B_$B%H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eru_$B%F%s%W%l!__(B_$B%H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eru_$B%F%s%W%l!__(B_$B%H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eru_$B%F%s%W%l!__(B_$B%H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eru_$B%F%s%W%l!__(B_$B%H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eru_$B%F%s%W%l!__(B_$B%H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2467</Words>
  <Application>Microsoft Office PowerPoint</Application>
  <PresentationFormat>画面に合わせる (4:3)</PresentationFormat>
  <Paragraphs>305</Paragraphs>
  <Slides>23</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23</vt:i4>
      </vt:variant>
    </vt:vector>
  </HeadingPairs>
  <TitlesOfParts>
    <vt:vector size="33" baseType="lpstr">
      <vt:lpstr>ＭＳ Ｐゴシック</vt:lpstr>
      <vt:lpstr>Yu Gothic</vt:lpstr>
      <vt:lpstr>Yu Gothic</vt:lpstr>
      <vt:lpstr>游ゴシック Light</vt:lpstr>
      <vt:lpstr>Arial</vt:lpstr>
      <vt:lpstr>Times New Roman</vt:lpstr>
      <vt:lpstr>Wingdings</vt:lpstr>
      <vt:lpstr>CaLabo EX簡易_Ver3.5</vt:lpstr>
      <vt:lpstr>chieru</vt:lpstr>
      <vt:lpstr>デザインの設定</vt:lpstr>
      <vt:lpstr>InterCLASS Cloud v3.0 簡易マニュアル</vt:lpstr>
      <vt:lpstr>目次</vt:lpstr>
      <vt:lpstr>PowerPoint プレゼンテーション</vt:lpstr>
      <vt:lpstr>PowerPoint プレゼンテーション</vt:lpstr>
      <vt:lpstr>PowerPoint プレゼンテーション</vt:lpstr>
      <vt:lpstr>クラス画面表示</vt:lpstr>
      <vt:lpstr>画面表示</vt:lpstr>
      <vt:lpstr>操作手順の基本</vt:lpstr>
      <vt:lpstr>学習者との再接続</vt:lpstr>
      <vt:lpstr>学習者の表示切替</vt:lpstr>
      <vt:lpstr>学習者を一時除外する</vt:lpstr>
      <vt:lpstr>学習者が閲覧中のWebページ情報を確認する</vt:lpstr>
      <vt:lpstr>学習者画面のモニタ</vt:lpstr>
      <vt:lpstr>学習者画面の比較表示</vt:lpstr>
      <vt:lpstr>先生PCの画面を送信する</vt:lpstr>
      <vt:lpstr>学習者画面を見せる（発表）</vt:lpstr>
      <vt:lpstr>Webページを開かせる</vt:lpstr>
      <vt:lpstr>操作をロックする</vt:lpstr>
      <vt:lpstr>Web閲覧を制限する</vt:lpstr>
      <vt:lpstr>Web閲覧制限のリストを作成する</vt:lpstr>
      <vt:lpstr>メッセージを送信する</vt:lpstr>
      <vt:lpstr>クラスのフォルダを開く</vt:lpstr>
      <vt:lpstr>InterCLASS Cloudに関するお問合せ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InterCLASS Cloud  簡易マニュアル</dc:title>
  <dc:creator>髙杉聡美</dc:creator>
  <cp:lastModifiedBy>髙杉聡美</cp:lastModifiedBy>
  <cp:revision>7</cp:revision>
  <dcterms:created xsi:type="dcterms:W3CDTF">2020-07-13T23:55:52Z</dcterms:created>
  <dcterms:modified xsi:type="dcterms:W3CDTF">2020-07-14T05:21:29Z</dcterms:modified>
</cp:coreProperties>
</file>